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3" r:id="rId2"/>
  </p:sldMasterIdLst>
  <p:notesMasterIdLst>
    <p:notesMasterId r:id="rId10"/>
  </p:notesMasterIdLst>
  <p:handoutMasterIdLst>
    <p:handoutMasterId r:id="rId11"/>
  </p:handoutMasterIdLst>
  <p:sldIdLst>
    <p:sldId id="510" r:id="rId3"/>
    <p:sldId id="509" r:id="rId4"/>
    <p:sldId id="508" r:id="rId5"/>
    <p:sldId id="511" r:id="rId6"/>
    <p:sldId id="517" r:id="rId7"/>
    <p:sldId id="516" r:id="rId8"/>
    <p:sldId id="518" r:id="rId9"/>
  </p:sldIdLst>
  <p:sldSz cx="9144000" cy="6858000" type="screen4x3"/>
  <p:notesSz cx="6797675" cy="9926638"/>
  <p:defaultTextStyle>
    <a:defPPr>
      <a:defRPr lang="de-DE"/>
    </a:defPPr>
    <a:lvl1pPr algn="l" rtl="0" fontAlgn="base">
      <a:spcBef>
        <a:spcPct val="0"/>
      </a:spcBef>
      <a:spcAft>
        <a:spcPct val="0"/>
      </a:spcAft>
      <a:defRPr sz="1400" b="1" kern="1200">
        <a:solidFill>
          <a:schemeClr val="tx1"/>
        </a:solidFill>
        <a:latin typeface="Trebuchet MS" pitchFamily="34" charset="0"/>
        <a:ea typeface="+mn-ea"/>
        <a:cs typeface="+mn-cs"/>
      </a:defRPr>
    </a:lvl1pPr>
    <a:lvl2pPr marL="457200" algn="l" rtl="0" fontAlgn="base">
      <a:spcBef>
        <a:spcPct val="0"/>
      </a:spcBef>
      <a:spcAft>
        <a:spcPct val="0"/>
      </a:spcAft>
      <a:defRPr sz="1400" b="1" kern="1200">
        <a:solidFill>
          <a:schemeClr val="tx1"/>
        </a:solidFill>
        <a:latin typeface="Trebuchet MS" pitchFamily="34" charset="0"/>
        <a:ea typeface="+mn-ea"/>
        <a:cs typeface="+mn-cs"/>
      </a:defRPr>
    </a:lvl2pPr>
    <a:lvl3pPr marL="914400" algn="l" rtl="0" fontAlgn="base">
      <a:spcBef>
        <a:spcPct val="0"/>
      </a:spcBef>
      <a:spcAft>
        <a:spcPct val="0"/>
      </a:spcAft>
      <a:defRPr sz="1400" b="1" kern="1200">
        <a:solidFill>
          <a:schemeClr val="tx1"/>
        </a:solidFill>
        <a:latin typeface="Trebuchet MS" pitchFamily="34" charset="0"/>
        <a:ea typeface="+mn-ea"/>
        <a:cs typeface="+mn-cs"/>
      </a:defRPr>
    </a:lvl3pPr>
    <a:lvl4pPr marL="1371600" algn="l" rtl="0" fontAlgn="base">
      <a:spcBef>
        <a:spcPct val="0"/>
      </a:spcBef>
      <a:spcAft>
        <a:spcPct val="0"/>
      </a:spcAft>
      <a:defRPr sz="1400" b="1" kern="1200">
        <a:solidFill>
          <a:schemeClr val="tx1"/>
        </a:solidFill>
        <a:latin typeface="Trebuchet MS" pitchFamily="34" charset="0"/>
        <a:ea typeface="+mn-ea"/>
        <a:cs typeface="+mn-cs"/>
      </a:defRPr>
    </a:lvl4pPr>
    <a:lvl5pPr marL="1828800" algn="l" rtl="0" fontAlgn="base">
      <a:spcBef>
        <a:spcPct val="0"/>
      </a:spcBef>
      <a:spcAft>
        <a:spcPct val="0"/>
      </a:spcAft>
      <a:defRPr sz="1400" b="1" kern="1200">
        <a:solidFill>
          <a:schemeClr val="tx1"/>
        </a:solidFill>
        <a:latin typeface="Trebuchet MS" pitchFamily="34" charset="0"/>
        <a:ea typeface="+mn-ea"/>
        <a:cs typeface="+mn-cs"/>
      </a:defRPr>
    </a:lvl5pPr>
    <a:lvl6pPr marL="2286000" algn="l" defTabSz="914400" rtl="0" eaLnBrk="1" latinLnBrk="0" hangingPunct="1">
      <a:defRPr sz="1400" b="1" kern="1200">
        <a:solidFill>
          <a:schemeClr val="tx1"/>
        </a:solidFill>
        <a:latin typeface="Trebuchet MS" pitchFamily="34" charset="0"/>
        <a:ea typeface="+mn-ea"/>
        <a:cs typeface="+mn-cs"/>
      </a:defRPr>
    </a:lvl6pPr>
    <a:lvl7pPr marL="2743200" algn="l" defTabSz="914400" rtl="0" eaLnBrk="1" latinLnBrk="0" hangingPunct="1">
      <a:defRPr sz="1400" b="1" kern="1200">
        <a:solidFill>
          <a:schemeClr val="tx1"/>
        </a:solidFill>
        <a:latin typeface="Trebuchet MS" pitchFamily="34" charset="0"/>
        <a:ea typeface="+mn-ea"/>
        <a:cs typeface="+mn-cs"/>
      </a:defRPr>
    </a:lvl7pPr>
    <a:lvl8pPr marL="3200400" algn="l" defTabSz="914400" rtl="0" eaLnBrk="1" latinLnBrk="0" hangingPunct="1">
      <a:defRPr sz="1400" b="1" kern="1200">
        <a:solidFill>
          <a:schemeClr val="tx1"/>
        </a:solidFill>
        <a:latin typeface="Trebuchet MS" pitchFamily="34" charset="0"/>
        <a:ea typeface="+mn-ea"/>
        <a:cs typeface="+mn-cs"/>
      </a:defRPr>
    </a:lvl8pPr>
    <a:lvl9pPr marL="3657600" algn="l" defTabSz="914400" rtl="0" eaLnBrk="1" latinLnBrk="0" hangingPunct="1">
      <a:defRPr sz="1400" b="1" kern="1200">
        <a:solidFill>
          <a:schemeClr val="tx1"/>
        </a:solidFill>
        <a:latin typeface="Trebuchet M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57D77"/>
    <a:srgbClr val="9F9F9F"/>
    <a:srgbClr val="F3AE00"/>
    <a:srgbClr val="007D81"/>
    <a:srgbClr val="CC33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71" autoAdjust="0"/>
    <p:restoredTop sz="94639" autoAdjust="0"/>
  </p:normalViewPr>
  <p:slideViewPr>
    <p:cSldViewPr>
      <p:cViewPr varScale="1">
        <p:scale>
          <a:sx n="110" d="100"/>
          <a:sy n="110" d="100"/>
        </p:scale>
        <p:origin x="220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42" y="-108"/>
      </p:cViewPr>
      <p:guideLst>
        <p:guide orient="horz" pos="3127"/>
        <p:guide pos="214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de-DE"/>
          </a:p>
        </p:txBody>
      </p:sp>
      <p:sp>
        <p:nvSpPr>
          <p:cNvPr id="98307"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de-DE"/>
          </a:p>
        </p:txBody>
      </p:sp>
      <p:sp>
        <p:nvSpPr>
          <p:cNvPr id="98308"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de-DE"/>
          </a:p>
        </p:txBody>
      </p:sp>
      <p:sp>
        <p:nvSpPr>
          <p:cNvPr id="98309"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041F2CF2-397C-4532-9DDC-D09B14771669}" type="slidenum">
              <a:rPr lang="de-DE"/>
              <a:pPr/>
              <a:t>‹Nr.›</a:t>
            </a:fld>
            <a:endParaRPr lang="de-DE"/>
          </a:p>
        </p:txBody>
      </p:sp>
    </p:spTree>
    <p:extLst>
      <p:ext uri="{BB962C8B-B14F-4D97-AF65-F5344CB8AC3E}">
        <p14:creationId xmlns:p14="http://schemas.microsoft.com/office/powerpoint/2010/main" val="12818780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918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de-DE"/>
          </a:p>
        </p:txBody>
      </p:sp>
      <p:sp>
        <p:nvSpPr>
          <p:cNvPr id="34918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de-DE"/>
          </a:p>
        </p:txBody>
      </p:sp>
      <p:sp>
        <p:nvSpPr>
          <p:cNvPr id="3491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918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4919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de-DE"/>
          </a:p>
        </p:txBody>
      </p:sp>
      <p:sp>
        <p:nvSpPr>
          <p:cNvPr id="34919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48C9443D-11B9-485E-9DAC-9FBCE340A52B}" type="slidenum">
              <a:rPr lang="de-DE"/>
              <a:pPr/>
              <a:t>‹Nr.›</a:t>
            </a:fld>
            <a:endParaRPr lang="de-DE"/>
          </a:p>
        </p:txBody>
      </p:sp>
    </p:spTree>
    <p:extLst>
      <p:ext uri="{BB962C8B-B14F-4D97-AF65-F5344CB8AC3E}">
        <p14:creationId xmlns:p14="http://schemas.microsoft.com/office/powerpoint/2010/main" val="37880900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21669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6097128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0415368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pic>
        <p:nvPicPr>
          <p:cNvPr id="6" name="Picture 2" descr="C:\BKA-2018\BKA2018-Brief\REPUBLIK-AT-DOKUMENTVORLAGEN\POTX\HG_Powerpoint_4zu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feld 12"/>
          <p:cNvSpPr txBox="1">
            <a:spLocks noChangeArrowheads="1"/>
          </p:cNvSpPr>
          <p:nvPr/>
        </p:nvSpPr>
        <p:spPr bwMode="auto">
          <a:xfrm>
            <a:off x="6651625" y="230188"/>
            <a:ext cx="22002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fontAlgn="base">
              <a:spcBef>
                <a:spcPct val="0"/>
              </a:spcBef>
              <a:spcAft>
                <a:spcPct val="0"/>
              </a:spcAft>
              <a:defRPr>
                <a:solidFill>
                  <a:schemeClr val="tx1"/>
                </a:solidFill>
                <a:latin typeface="Corbel" panose="020B0503020204020204" pitchFamily="34" charset="0"/>
              </a:defRPr>
            </a:lvl6pPr>
            <a:lvl7pPr marL="2971800" indent="-228600" fontAlgn="base">
              <a:spcBef>
                <a:spcPct val="0"/>
              </a:spcBef>
              <a:spcAft>
                <a:spcPct val="0"/>
              </a:spcAft>
              <a:defRPr>
                <a:solidFill>
                  <a:schemeClr val="tx1"/>
                </a:solidFill>
                <a:latin typeface="Corbel" panose="020B0503020204020204" pitchFamily="34" charset="0"/>
              </a:defRPr>
            </a:lvl7pPr>
            <a:lvl8pPr marL="3429000" indent="-228600" fontAlgn="base">
              <a:spcBef>
                <a:spcPct val="0"/>
              </a:spcBef>
              <a:spcAft>
                <a:spcPct val="0"/>
              </a:spcAft>
              <a:defRPr>
                <a:solidFill>
                  <a:schemeClr val="tx1"/>
                </a:solidFill>
                <a:latin typeface="Corbel" panose="020B0503020204020204" pitchFamily="34" charset="0"/>
              </a:defRPr>
            </a:lvl8pPr>
            <a:lvl9pPr marL="3886200" indent="-228600" fontAlgn="base">
              <a:spcBef>
                <a:spcPct val="0"/>
              </a:spcBef>
              <a:spcAft>
                <a:spcPct val="0"/>
              </a:spcAft>
              <a:defRPr>
                <a:solidFill>
                  <a:schemeClr val="tx1"/>
                </a:solidFill>
                <a:latin typeface="Corbel" panose="020B0503020204020204" pitchFamily="34" charset="0"/>
              </a:defRPr>
            </a:lvl9pPr>
          </a:lstStyle>
          <a:p>
            <a:pPr algn="r" eaLnBrk="1" hangingPunct="1">
              <a:defRPr/>
            </a:pPr>
            <a:r>
              <a:rPr lang="de-AT" altLang="de-DE" sz="1200" smtClean="0">
                <a:solidFill>
                  <a:schemeClr val="tx2"/>
                </a:solidFill>
              </a:rPr>
              <a:t>bildung-ktn.gv.at</a:t>
            </a:r>
          </a:p>
        </p:txBody>
      </p:sp>
      <p:pic>
        <p:nvPicPr>
          <p:cNvPr id="8" name="Grafik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138" y="107950"/>
            <a:ext cx="281146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539999" y="1270000"/>
            <a:ext cx="7978526" cy="1054449"/>
          </a:xfrm>
        </p:spPr>
        <p:txBody>
          <a:bodyPr anchor="b"/>
          <a:lstStyle>
            <a:lvl1pPr>
              <a:lnSpc>
                <a:spcPts val="4000"/>
              </a:lnSpc>
              <a:defRPr sz="3600">
                <a:solidFill>
                  <a:schemeClr val="tx1"/>
                </a:solidFill>
                <a:latin typeface="+mj-lt"/>
              </a:defRPr>
            </a:lvl1pPr>
          </a:lstStyle>
          <a:p>
            <a:r>
              <a:rPr lang="de-DE" smtClean="0"/>
              <a:t>Titelmasterformat durch Klicken bearbeiten</a:t>
            </a:r>
            <a:endParaRPr lang="de-AT" dirty="0"/>
          </a:p>
        </p:txBody>
      </p:sp>
      <p:sp>
        <p:nvSpPr>
          <p:cNvPr id="3" name="Untertitel 1"/>
          <p:cNvSpPr>
            <a:spLocks noGrp="1"/>
          </p:cNvSpPr>
          <p:nvPr>
            <p:ph type="subTitle" idx="1"/>
          </p:nvPr>
        </p:nvSpPr>
        <p:spPr>
          <a:xfrm>
            <a:off x="539999" y="2414799"/>
            <a:ext cx="7978526" cy="1853851"/>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5588000"/>
            <a:ext cx="3422650" cy="554038"/>
          </a:xfrm>
        </p:spPr>
        <p:txBody>
          <a:bodyPr anchor="b"/>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3798262921"/>
      </p:ext>
    </p:extLst>
  </p:cSld>
  <p:clrMapOvr>
    <a:masterClrMapping/>
  </p:clrMapOvr>
  <p:transition advClick="0" advTm="4000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8" name="Textplatzhalter 7"/>
          <p:cNvSpPr>
            <a:spLocks noGrp="1"/>
          </p:cNvSpPr>
          <p:nvPr>
            <p:ph type="body" sz="quarter" idx="13"/>
          </p:nvPr>
        </p:nvSpPr>
        <p:spPr>
          <a:xfrm>
            <a:off x="539750" y="2077200"/>
            <a:ext cx="7978775" cy="3922713"/>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4"/>
          <p:cNvSpPr>
            <a:spLocks noGrp="1"/>
          </p:cNvSpPr>
          <p:nvPr>
            <p:ph type="sldNum" sz="quarter" idx="15"/>
          </p:nvPr>
        </p:nvSpPr>
        <p:spPr>
          <a:xfrm>
            <a:off x="7704138" y="6386513"/>
            <a:ext cx="814387" cy="266700"/>
          </a:xfrm>
        </p:spPr>
        <p:txBody>
          <a:bodyPr/>
          <a:lstStyle>
            <a:lvl1pPr>
              <a:defRPr/>
            </a:lvl1pPr>
          </a:lstStyle>
          <a:p>
            <a:pPr>
              <a:defRPr/>
            </a:pPr>
            <a:fld id="{E4D42246-D2EB-45CF-8472-FCDD202530F7}" type="slidenum">
              <a:rPr lang="de-AT"/>
              <a:pPr>
                <a:defRPr/>
              </a:pPr>
              <a:t>‹Nr.›</a:t>
            </a:fld>
            <a:endParaRPr lang="de-AT" dirty="0"/>
          </a:p>
        </p:txBody>
      </p:sp>
    </p:spTree>
    <p:extLst>
      <p:ext uri="{BB962C8B-B14F-4D97-AF65-F5344CB8AC3E}">
        <p14:creationId xmlns:p14="http://schemas.microsoft.com/office/powerpoint/2010/main" val="600710404"/>
      </p:ext>
    </p:extLst>
  </p:cSld>
  <p:clrMapOvr>
    <a:masterClrMapping/>
  </p:clrMapOvr>
  <p:transition advClick="0" advTm="4000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0" y="1316047"/>
            <a:ext cx="7978525" cy="829455"/>
          </a:xfrm>
        </p:spPr>
        <p:txBody>
          <a:body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0" y="2075647"/>
            <a:ext cx="7978775" cy="4066391"/>
          </a:xfrm>
        </p:spPr>
        <p:txBody>
          <a:bodyPr rtlCol="0">
            <a:noAutofit/>
          </a:bodyPr>
          <a:lstStyle/>
          <a:p>
            <a:pPr lvl="0"/>
            <a:r>
              <a:rPr lang="de-DE" noProof="0" smtClean="0"/>
              <a:t>Bild durch Klicken auf Symbol hinzufügen</a:t>
            </a:r>
            <a:endParaRPr lang="de-DE" noProof="0" dirty="0"/>
          </a:p>
        </p:txBody>
      </p:sp>
      <p:sp>
        <p:nvSpPr>
          <p:cNvPr id="4" name="Fußzeilenplatzhalter 12"/>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13"/>
          <p:cNvSpPr>
            <a:spLocks noGrp="1"/>
          </p:cNvSpPr>
          <p:nvPr>
            <p:ph type="sldNum" sz="quarter" idx="15"/>
          </p:nvPr>
        </p:nvSpPr>
        <p:spPr/>
        <p:txBody>
          <a:bodyPr/>
          <a:lstStyle>
            <a:lvl1pPr>
              <a:defRPr/>
            </a:lvl1pPr>
          </a:lstStyle>
          <a:p>
            <a:pPr>
              <a:defRPr/>
            </a:pPr>
            <a:fld id="{6945E727-FBED-4CB9-9A07-2262C326CEF8}" type="slidenum">
              <a:rPr lang="de-AT"/>
              <a:pPr>
                <a:defRPr/>
              </a:pPr>
              <a:t>‹Nr.›</a:t>
            </a:fld>
            <a:endParaRPr lang="de-AT" dirty="0"/>
          </a:p>
        </p:txBody>
      </p:sp>
    </p:spTree>
    <p:extLst>
      <p:ext uri="{BB962C8B-B14F-4D97-AF65-F5344CB8AC3E}">
        <p14:creationId xmlns:p14="http://schemas.microsoft.com/office/powerpoint/2010/main" val="694440256"/>
      </p:ext>
    </p:extLst>
  </p:cSld>
  <p:clrMapOvr>
    <a:masterClrMapping/>
  </p:clrMapOvr>
  <p:transition advClick="0" advTm="4000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Bildplatzhalter 6"/>
          <p:cNvSpPr>
            <a:spLocks noGrp="1"/>
          </p:cNvSpPr>
          <p:nvPr>
            <p:ph type="pic" sz="quarter" idx="13"/>
          </p:nvPr>
        </p:nvSpPr>
        <p:spPr>
          <a:xfrm>
            <a:off x="539750" y="2077200"/>
            <a:ext cx="3813175" cy="4064838"/>
          </a:xfrm>
        </p:spPr>
        <p:txBody>
          <a:bodyPr rtlCol="0">
            <a:noAutofit/>
          </a:bodyPr>
          <a:lstStyle/>
          <a:p>
            <a:pPr lvl="0"/>
            <a:r>
              <a:rPr lang="de-DE" noProof="0" smtClean="0"/>
              <a:t>Bild durch Klicken auf Symbol hinzufügen</a:t>
            </a:r>
            <a:endParaRPr lang="de-DE" noProof="0" dirty="0"/>
          </a:p>
        </p:txBody>
      </p:sp>
      <p:sp>
        <p:nvSpPr>
          <p:cNvPr id="7" name="Textplatzhalter 6"/>
          <p:cNvSpPr>
            <a:spLocks noGrp="1"/>
          </p:cNvSpPr>
          <p:nvPr>
            <p:ph type="body" sz="quarter" idx="14"/>
          </p:nvPr>
        </p:nvSpPr>
        <p:spPr>
          <a:xfrm>
            <a:off x="4706125" y="2077200"/>
            <a:ext cx="3812400" cy="4064838"/>
          </a:xfrm>
        </p:spPr>
        <p:txBody>
          <a:bodyPr/>
          <a:lstStyle/>
          <a:p>
            <a:pPr lvl="0"/>
            <a:r>
              <a:rPr lang="de-DE" smtClean="0"/>
              <a:t>Formatvorlagen des Textmasters bearbeiten</a:t>
            </a:r>
          </a:p>
        </p:txBody>
      </p:sp>
      <p:sp>
        <p:nvSpPr>
          <p:cNvPr id="6" name="Fußzeilenplatzhalter 12"/>
          <p:cNvSpPr>
            <a:spLocks noGrp="1"/>
          </p:cNvSpPr>
          <p:nvPr>
            <p:ph type="ftr" sz="quarter" idx="15"/>
          </p:nvPr>
        </p:nvSpPr>
        <p:spPr/>
        <p:txBody>
          <a:bodyPr/>
          <a:lstStyle>
            <a:lvl1pPr>
              <a:defRPr/>
            </a:lvl1pPr>
          </a:lstStyle>
          <a:p>
            <a:pPr>
              <a:defRPr/>
            </a:pPr>
            <a:r>
              <a:rPr lang="de-AT"/>
              <a:t>Präsentationstitel</a:t>
            </a:r>
            <a:endParaRPr lang="de-AT" dirty="0"/>
          </a:p>
        </p:txBody>
      </p:sp>
      <p:sp>
        <p:nvSpPr>
          <p:cNvPr id="8" name="Foliennummernplatzhalter 13"/>
          <p:cNvSpPr>
            <a:spLocks noGrp="1"/>
          </p:cNvSpPr>
          <p:nvPr>
            <p:ph type="sldNum" sz="quarter" idx="16"/>
          </p:nvPr>
        </p:nvSpPr>
        <p:spPr/>
        <p:txBody>
          <a:bodyPr/>
          <a:lstStyle>
            <a:lvl1pPr>
              <a:defRPr/>
            </a:lvl1pPr>
          </a:lstStyle>
          <a:p>
            <a:pPr>
              <a:defRPr/>
            </a:pPr>
            <a:fld id="{2FEDE596-CDD2-43A9-8993-A901FCAB6472}" type="slidenum">
              <a:rPr lang="de-AT"/>
              <a:pPr>
                <a:defRPr/>
              </a:pPr>
              <a:t>‹Nr.›</a:t>
            </a:fld>
            <a:endParaRPr lang="de-AT" dirty="0"/>
          </a:p>
        </p:txBody>
      </p:sp>
    </p:spTree>
    <p:extLst>
      <p:ext uri="{BB962C8B-B14F-4D97-AF65-F5344CB8AC3E}">
        <p14:creationId xmlns:p14="http://schemas.microsoft.com/office/powerpoint/2010/main" val="628507068"/>
      </p:ext>
    </p:extLst>
  </p:cSld>
  <p:clrMapOvr>
    <a:masterClrMapping/>
  </p:clrMapOvr>
  <p:transition advClick="0" advTm="4000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8" name="Inhaltsplatzhalter 7"/>
          <p:cNvSpPr>
            <a:spLocks noGrp="1"/>
          </p:cNvSpPr>
          <p:nvPr>
            <p:ph sz="quarter" idx="15"/>
          </p:nvPr>
        </p:nvSpPr>
        <p:spPr>
          <a:xfrm>
            <a:off x="540000" y="2077200"/>
            <a:ext cx="38385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0" y="2077200"/>
            <a:ext cx="38385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5" name="Fußzeilenplatzhalter 12"/>
          <p:cNvSpPr>
            <a:spLocks noGrp="1"/>
          </p:cNvSpPr>
          <p:nvPr>
            <p:ph type="ftr" sz="quarter" idx="17"/>
          </p:nvPr>
        </p:nvSpPr>
        <p:spPr/>
        <p:txBody>
          <a:bodyPr/>
          <a:lstStyle>
            <a:lvl1pPr>
              <a:defRPr/>
            </a:lvl1pPr>
          </a:lstStyle>
          <a:p>
            <a:pPr>
              <a:defRPr/>
            </a:pPr>
            <a:r>
              <a:rPr lang="de-AT"/>
              <a:t>Präsentationstitel</a:t>
            </a:r>
            <a:endParaRPr lang="de-AT" dirty="0"/>
          </a:p>
        </p:txBody>
      </p:sp>
      <p:sp>
        <p:nvSpPr>
          <p:cNvPr id="6" name="Foliennummernplatzhalter 13"/>
          <p:cNvSpPr>
            <a:spLocks noGrp="1"/>
          </p:cNvSpPr>
          <p:nvPr>
            <p:ph type="sldNum" sz="quarter" idx="18"/>
          </p:nvPr>
        </p:nvSpPr>
        <p:spPr/>
        <p:txBody>
          <a:bodyPr/>
          <a:lstStyle>
            <a:lvl1pPr>
              <a:defRPr/>
            </a:lvl1pPr>
          </a:lstStyle>
          <a:p>
            <a:pPr>
              <a:defRPr/>
            </a:pPr>
            <a:fld id="{D91F537D-7C5D-4EAE-9CAB-1717C90CC76C}" type="slidenum">
              <a:rPr lang="de-AT"/>
              <a:pPr>
                <a:defRPr/>
              </a:pPr>
              <a:t>‹Nr.›</a:t>
            </a:fld>
            <a:endParaRPr lang="de-AT" dirty="0"/>
          </a:p>
        </p:txBody>
      </p:sp>
    </p:spTree>
    <p:extLst>
      <p:ext uri="{BB962C8B-B14F-4D97-AF65-F5344CB8AC3E}">
        <p14:creationId xmlns:p14="http://schemas.microsoft.com/office/powerpoint/2010/main" val="3510312915"/>
      </p:ext>
    </p:extLst>
  </p:cSld>
  <p:clrMapOvr>
    <a:masterClrMapping/>
  </p:clrMapOvr>
  <p:transition advClick="0" advTm="4000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Inhaltsplatzhalter 8"/>
          <p:cNvSpPr>
            <a:spLocks noGrp="1"/>
          </p:cNvSpPr>
          <p:nvPr>
            <p:ph sz="quarter" idx="13"/>
          </p:nvPr>
        </p:nvSpPr>
        <p:spPr>
          <a:xfrm>
            <a:off x="539750" y="2077200"/>
            <a:ext cx="79787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12"/>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13"/>
          <p:cNvSpPr>
            <a:spLocks noGrp="1"/>
          </p:cNvSpPr>
          <p:nvPr>
            <p:ph type="sldNum" sz="quarter" idx="15"/>
          </p:nvPr>
        </p:nvSpPr>
        <p:spPr/>
        <p:txBody>
          <a:bodyPr/>
          <a:lstStyle>
            <a:lvl1pPr>
              <a:defRPr/>
            </a:lvl1pPr>
          </a:lstStyle>
          <a:p>
            <a:pPr>
              <a:defRPr/>
            </a:pPr>
            <a:fld id="{72D118B7-B371-47B5-8D1F-339F2AE6180C}" type="slidenum">
              <a:rPr lang="de-AT"/>
              <a:pPr>
                <a:defRPr/>
              </a:pPr>
              <a:t>‹Nr.›</a:t>
            </a:fld>
            <a:endParaRPr lang="de-AT" dirty="0"/>
          </a:p>
        </p:txBody>
      </p:sp>
    </p:spTree>
    <p:extLst>
      <p:ext uri="{BB962C8B-B14F-4D97-AF65-F5344CB8AC3E}">
        <p14:creationId xmlns:p14="http://schemas.microsoft.com/office/powerpoint/2010/main" val="2949241380"/>
      </p:ext>
    </p:extLst>
  </p:cSld>
  <p:clrMapOvr>
    <a:masterClrMapping/>
  </p:clrMapOvr>
  <p:transition advClick="0" advTm="4000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Ende">
    <p:spTree>
      <p:nvGrpSpPr>
        <p:cNvPr id="1" name=""/>
        <p:cNvGrpSpPr/>
        <p:nvPr/>
      </p:nvGrpSpPr>
      <p:grpSpPr>
        <a:xfrm>
          <a:off x="0" y="0"/>
          <a:ext cx="0" cy="0"/>
          <a:chOff x="0" y="0"/>
          <a:chExt cx="0" cy="0"/>
        </a:xfrm>
      </p:grpSpPr>
      <p:sp>
        <p:nvSpPr>
          <p:cNvPr id="2" name="Titel 1"/>
          <p:cNvSpPr>
            <a:spLocks noGrp="1"/>
          </p:cNvSpPr>
          <p:nvPr>
            <p:ph type="title"/>
          </p:nvPr>
        </p:nvSpPr>
        <p:spPr>
          <a:xfrm>
            <a:off x="539999" y="1266450"/>
            <a:ext cx="5389200" cy="1117613"/>
          </a:xfrm>
        </p:spPr>
        <p:txBody>
          <a:bodyPr/>
          <a:lstStyle>
            <a:lvl1pPr>
              <a:lnSpc>
                <a:spcPts val="4000"/>
              </a:lnSpc>
              <a:defRPr sz="3000" b="0">
                <a:solidFill>
                  <a:schemeClr val="tx1"/>
                </a:solidFill>
              </a:defRPr>
            </a:lvl1pPr>
          </a:lstStyle>
          <a:p>
            <a:r>
              <a:rPr lang="de-DE" smtClean="0"/>
              <a:t>Titelmasterformat durch Klicken bearbeiten</a:t>
            </a:r>
            <a:endParaRPr lang="de-DE" dirty="0"/>
          </a:p>
        </p:txBody>
      </p:sp>
      <p:sp>
        <p:nvSpPr>
          <p:cNvPr id="9" name="Textplatzhalter 8"/>
          <p:cNvSpPr>
            <a:spLocks noGrp="1"/>
          </p:cNvSpPr>
          <p:nvPr>
            <p:ph type="body" sz="quarter" idx="10"/>
          </p:nvPr>
        </p:nvSpPr>
        <p:spPr>
          <a:xfrm>
            <a:off x="539750" y="4857750"/>
            <a:ext cx="3423600" cy="1284288"/>
          </a:xfrm>
        </p:spPr>
        <p:txBody>
          <a:bodyPr anchor="b"/>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962736590"/>
      </p:ext>
    </p:extLst>
  </p:cSld>
  <p:clrMapOvr>
    <a:masterClrMapping/>
  </p:clrMapOvr>
  <p:transition advClick="0" advTm="4000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AT"/>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17442156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26730665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7989812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832842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1669994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AT"/>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332965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AT" dirty="0"/>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AT"/>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102743688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AT"/>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9566876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Tree>
    <p:extLst>
      <p:ext uri="{BB962C8B-B14F-4D97-AF65-F5344CB8AC3E}">
        <p14:creationId xmlns:p14="http://schemas.microsoft.com/office/powerpoint/2010/main" val="309543864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02.02.2021</a:t>
            </a:fld>
            <a:endParaRPr lang="de-AT"/>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1313626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562980" y="1088740"/>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AT" dirty="0"/>
          </a:p>
        </p:txBody>
      </p:sp>
      <p:sp>
        <p:nvSpPr>
          <p:cNvPr id="3" name="Textplatzhalter 2"/>
          <p:cNvSpPr>
            <a:spLocks noGrp="1"/>
          </p:cNvSpPr>
          <p:nvPr>
            <p:ph type="body" idx="1"/>
          </p:nvPr>
        </p:nvSpPr>
        <p:spPr>
          <a:xfrm>
            <a:off x="1285292" y="1996244"/>
            <a:ext cx="7031124" cy="4133056"/>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Tree>
    <p:extLst>
      <p:ext uri="{BB962C8B-B14F-4D97-AF65-F5344CB8AC3E}">
        <p14:creationId xmlns:p14="http://schemas.microsoft.com/office/powerpoint/2010/main" val="391274797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1026" name="Picture 2" descr="C:\BKA-2018\BKA2018-Brief\REPUBLIK-AT-DOKUMENTVORLAGEN\POTX\HG_Powerpoint_4zu3.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elplatzhalter 1"/>
          <p:cNvSpPr>
            <a:spLocks noGrp="1"/>
          </p:cNvSpPr>
          <p:nvPr>
            <p:ph type="title"/>
          </p:nvPr>
        </p:nvSpPr>
        <p:spPr bwMode="auto">
          <a:xfrm>
            <a:off x="539750" y="1317625"/>
            <a:ext cx="79787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bodyPr>
          <a:lstStyle/>
          <a:p>
            <a:pPr lvl="0"/>
            <a:r>
              <a:rPr lang="de-DE" altLang="de-DE" smtClean="0"/>
              <a:t>Titelmasterformat durch Klicken bearbeiten</a:t>
            </a:r>
            <a:endParaRPr lang="de-AT" altLang="de-DE" smtClean="0"/>
          </a:p>
        </p:txBody>
      </p:sp>
      <p:sp>
        <p:nvSpPr>
          <p:cNvPr id="1028" name="Textplatzhalter 2"/>
          <p:cNvSpPr>
            <a:spLocks noGrp="1"/>
          </p:cNvSpPr>
          <p:nvPr>
            <p:ph type="body" idx="1"/>
          </p:nvPr>
        </p:nvSpPr>
        <p:spPr bwMode="auto">
          <a:xfrm>
            <a:off x="539750" y="2076450"/>
            <a:ext cx="7978775"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Textmasterformat bearbeiten </a:t>
            </a:r>
            <a:br>
              <a:rPr lang="de-DE" altLang="de-DE" smtClean="0"/>
            </a:br>
            <a:r>
              <a:rPr lang="de-DE" altLang="de-DE" smtClean="0"/>
              <a:t>Erste Ebene </a:t>
            </a:r>
          </a:p>
          <a:p>
            <a:pPr lvl="1"/>
            <a:r>
              <a:rPr lang="de-DE" altLang="de-DE" smtClean="0"/>
              <a:t>Zweite Ebene – wie Ebene zuvor</a:t>
            </a:r>
          </a:p>
          <a:p>
            <a:pPr lvl="2"/>
            <a:r>
              <a:rPr lang="de-DE" altLang="de-DE" smtClean="0"/>
              <a:t>Dritte Ebene – wie Ebene zuvor</a:t>
            </a:r>
          </a:p>
        </p:txBody>
      </p:sp>
      <p:sp>
        <p:nvSpPr>
          <p:cNvPr id="9" name="Fußzeilenplatzhalter 12"/>
          <p:cNvSpPr>
            <a:spLocks noGrp="1"/>
          </p:cNvSpPr>
          <p:nvPr>
            <p:ph type="ftr" sz="quarter" idx="3"/>
          </p:nvPr>
        </p:nvSpPr>
        <p:spPr>
          <a:xfrm>
            <a:off x="539750" y="6386513"/>
            <a:ext cx="6875463" cy="266700"/>
          </a:xfrm>
          <a:prstGeom prst="rect">
            <a:avLst/>
          </a:prstGeom>
        </p:spPr>
        <p:txBody>
          <a:bodyPr vert="horz" lIns="0" tIns="0" rIns="0" bIns="0" rtlCol="0" anchor="ctr"/>
          <a:lstStyle>
            <a:lvl1pPr algn="l" eaLnBrk="1" fontAlgn="auto" hangingPunct="1">
              <a:spcBef>
                <a:spcPts val="0"/>
              </a:spcBef>
              <a:spcAft>
                <a:spcPts val="0"/>
              </a:spcAft>
              <a:defRPr sz="1400">
                <a:solidFill>
                  <a:schemeClr val="tx1"/>
                </a:solidFill>
                <a:latin typeface="+mn-lt"/>
              </a:defRPr>
            </a:lvl1pPr>
          </a:lstStyle>
          <a:p>
            <a:pPr>
              <a:defRPr/>
            </a:pPr>
            <a:r>
              <a:rPr lang="de-AT"/>
              <a:t>Präsentationstitel</a:t>
            </a:r>
            <a:endParaRPr lang="de-AT" dirty="0"/>
          </a:p>
        </p:txBody>
      </p:sp>
      <p:sp>
        <p:nvSpPr>
          <p:cNvPr id="20" name="Foliennummernplatzhalter 13"/>
          <p:cNvSpPr>
            <a:spLocks noGrp="1"/>
          </p:cNvSpPr>
          <p:nvPr>
            <p:ph type="sldNum" sz="quarter" idx="4"/>
          </p:nvPr>
        </p:nvSpPr>
        <p:spPr>
          <a:xfrm>
            <a:off x="7558088" y="6386513"/>
            <a:ext cx="960437" cy="266700"/>
          </a:xfrm>
          <a:prstGeom prst="rect">
            <a:avLst/>
          </a:prstGeom>
        </p:spPr>
        <p:txBody>
          <a:bodyPr vert="horz" lIns="0" tIns="0" rIns="0" bIns="0" rtlCol="0" anchor="ctr"/>
          <a:lstStyle>
            <a:lvl1pPr algn="r" eaLnBrk="1" fontAlgn="auto" hangingPunct="1">
              <a:spcBef>
                <a:spcPts val="0"/>
              </a:spcBef>
              <a:spcAft>
                <a:spcPts val="0"/>
              </a:spcAft>
              <a:defRPr sz="1400">
                <a:solidFill>
                  <a:schemeClr val="tx1"/>
                </a:solidFill>
                <a:latin typeface="+mn-lt"/>
              </a:defRPr>
            </a:lvl1pPr>
          </a:lstStyle>
          <a:p>
            <a:pPr>
              <a:defRPr/>
            </a:pPr>
            <a:fld id="{8093DB1F-34C4-4A9A-B206-E2AFD24B5038}" type="slidenum">
              <a:rPr lang="de-AT"/>
              <a:pPr>
                <a:defRPr/>
              </a:pPr>
              <a:t>‹Nr.›</a:t>
            </a:fld>
            <a:endParaRPr lang="de-AT" dirty="0"/>
          </a:p>
        </p:txBody>
      </p:sp>
      <p:sp>
        <p:nvSpPr>
          <p:cNvPr id="1031" name="Textfeld 9"/>
          <p:cNvSpPr txBox="1">
            <a:spLocks noChangeArrowheads="1"/>
          </p:cNvSpPr>
          <p:nvPr/>
        </p:nvSpPr>
        <p:spPr bwMode="auto">
          <a:xfrm>
            <a:off x="6651625" y="230188"/>
            <a:ext cx="22002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fontAlgn="base">
              <a:spcBef>
                <a:spcPct val="0"/>
              </a:spcBef>
              <a:spcAft>
                <a:spcPct val="0"/>
              </a:spcAft>
              <a:defRPr>
                <a:solidFill>
                  <a:schemeClr val="tx1"/>
                </a:solidFill>
                <a:latin typeface="Corbel" panose="020B0503020204020204" pitchFamily="34" charset="0"/>
              </a:defRPr>
            </a:lvl6pPr>
            <a:lvl7pPr marL="2971800" indent="-228600" fontAlgn="base">
              <a:spcBef>
                <a:spcPct val="0"/>
              </a:spcBef>
              <a:spcAft>
                <a:spcPct val="0"/>
              </a:spcAft>
              <a:defRPr>
                <a:solidFill>
                  <a:schemeClr val="tx1"/>
                </a:solidFill>
                <a:latin typeface="Corbel" panose="020B0503020204020204" pitchFamily="34" charset="0"/>
              </a:defRPr>
            </a:lvl7pPr>
            <a:lvl8pPr marL="3429000" indent="-228600" fontAlgn="base">
              <a:spcBef>
                <a:spcPct val="0"/>
              </a:spcBef>
              <a:spcAft>
                <a:spcPct val="0"/>
              </a:spcAft>
              <a:defRPr>
                <a:solidFill>
                  <a:schemeClr val="tx1"/>
                </a:solidFill>
                <a:latin typeface="Corbel" panose="020B0503020204020204" pitchFamily="34" charset="0"/>
              </a:defRPr>
            </a:lvl8pPr>
            <a:lvl9pPr marL="3886200" indent="-228600" fontAlgn="base">
              <a:spcBef>
                <a:spcPct val="0"/>
              </a:spcBef>
              <a:spcAft>
                <a:spcPct val="0"/>
              </a:spcAft>
              <a:defRPr>
                <a:solidFill>
                  <a:schemeClr val="tx1"/>
                </a:solidFill>
                <a:latin typeface="Corbel" panose="020B0503020204020204" pitchFamily="34" charset="0"/>
              </a:defRPr>
            </a:lvl9pPr>
          </a:lstStyle>
          <a:p>
            <a:pPr algn="r" eaLnBrk="1" hangingPunct="1">
              <a:defRPr/>
            </a:pPr>
            <a:r>
              <a:rPr lang="de-AT" altLang="de-DE" sz="1200" smtClean="0">
                <a:solidFill>
                  <a:schemeClr val="tx2"/>
                </a:solidFill>
              </a:rPr>
              <a:t>bildung-ktn.gv.at</a:t>
            </a:r>
          </a:p>
        </p:txBody>
      </p:sp>
      <p:pic>
        <p:nvPicPr>
          <p:cNvPr id="1032" name="Grafik 10"/>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4138" y="107950"/>
            <a:ext cx="281146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368248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transition advClick="0" advTm="40000"/>
  <p:timing>
    <p:tnLst>
      <p:par>
        <p:cTn id="1" dur="indefinite" restart="never" nodeType="tmRoot"/>
      </p:par>
    </p:tnLst>
  </p:timing>
  <p:txStyles>
    <p:titleStyle>
      <a:lvl1pPr algn="l" rtl="0" eaLnBrk="1" fontAlgn="base" hangingPunct="1">
        <a:lnSpc>
          <a:spcPts val="3000"/>
        </a:lnSpc>
        <a:spcBef>
          <a:spcPct val="0"/>
        </a:spcBef>
        <a:spcAft>
          <a:spcPct val="0"/>
        </a:spcAft>
        <a:defRPr sz="2400" b="1"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2pPr>
      <a:lvl3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3pPr>
      <a:lvl4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4pPr>
      <a:lvl5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5pPr>
      <a:lvl6pPr marL="4572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6pPr>
      <a:lvl7pPr marL="9144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7pPr>
      <a:lvl8pPr marL="13716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8pPr>
      <a:lvl9pPr marL="18288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9pPr>
    </p:titleStyle>
    <p:bodyStyle>
      <a:lvl1pPr marL="250825" indent="-250825" algn="l" rtl="0" eaLnBrk="1" fontAlgn="base" hangingPunct="1">
        <a:lnSpc>
          <a:spcPts val="2400"/>
        </a:lnSpc>
        <a:spcBef>
          <a:spcPct val="0"/>
        </a:spcBef>
        <a:spcAft>
          <a:spcPts val="1425"/>
        </a:spcAft>
        <a:buClr>
          <a:schemeClr val="tx2"/>
        </a:buClr>
        <a:buFont typeface="Arial" panose="020B0604020202020204" pitchFamily="34" charset="0"/>
        <a:buChar char="•"/>
        <a:defRPr kern="1200">
          <a:solidFill>
            <a:srgbClr val="0F1B20"/>
          </a:solidFill>
          <a:latin typeface="+mn-lt"/>
          <a:ea typeface="+mn-ea"/>
          <a:cs typeface="+mn-cs"/>
        </a:defRPr>
      </a:lvl1pPr>
      <a:lvl2pPr marL="503238" indent="-250825" algn="l" rtl="0" eaLnBrk="1" fontAlgn="base" hangingPunct="1">
        <a:lnSpc>
          <a:spcPts val="2400"/>
        </a:lnSpc>
        <a:spcBef>
          <a:spcPct val="0"/>
        </a:spcBef>
        <a:spcAft>
          <a:spcPts val="1425"/>
        </a:spcAft>
        <a:buFont typeface="Corbel" panose="020B0503020204020204" pitchFamily="34" charset="0"/>
        <a:buChar char="−"/>
        <a:defRPr kern="1200">
          <a:solidFill>
            <a:srgbClr val="0F1B20"/>
          </a:solidFill>
          <a:latin typeface="+mn-lt"/>
          <a:ea typeface="+mn-ea"/>
          <a:cs typeface="+mn-cs"/>
        </a:defRPr>
      </a:lvl2pPr>
      <a:lvl3pPr marL="755650" indent="-250825" algn="l" rtl="0" eaLnBrk="1" fontAlgn="base" hangingPunct="1">
        <a:lnSpc>
          <a:spcPts val="2400"/>
        </a:lnSpc>
        <a:spcBef>
          <a:spcPct val="0"/>
        </a:spcBef>
        <a:spcAft>
          <a:spcPts val="1425"/>
        </a:spcAft>
        <a:buClr>
          <a:schemeClr val="tx2"/>
        </a:buClr>
        <a:buFont typeface="Arial" panose="020B0604020202020204" pitchFamily="34" charset="0"/>
        <a:buChar char="•"/>
        <a:defRPr kern="1200">
          <a:solidFill>
            <a:srgbClr val="0F1B20"/>
          </a:solidFill>
          <a:latin typeface="+mn-lt"/>
          <a:ea typeface="+mn-ea"/>
          <a:cs typeface="+mn-cs"/>
        </a:defRPr>
      </a:lvl3pPr>
      <a:lvl4pPr marL="1600200" indent="-228600" algn="l" rtl="0" eaLnBrk="1" fontAlgn="base" hangingPunct="1">
        <a:lnSpc>
          <a:spcPct val="90000"/>
        </a:lnSpc>
        <a:spcBef>
          <a:spcPts val="600"/>
        </a:spcBef>
        <a:spcAft>
          <a:spcPct val="0"/>
        </a:spcAft>
        <a:buClr>
          <a:schemeClr val="tx2"/>
        </a:buClr>
        <a:buFont typeface="Arial" panose="020B0604020202020204" pitchFamily="34" charset="0"/>
        <a:buChar char="–"/>
        <a:defRPr kern="1200">
          <a:solidFill>
            <a:srgbClr val="0F1B20"/>
          </a:solidFill>
          <a:latin typeface="+mn-lt"/>
          <a:ea typeface="+mn-ea"/>
          <a:cs typeface="+mn-cs"/>
        </a:defRPr>
      </a:lvl4pPr>
      <a:lvl5pPr marL="2057400" indent="-228600" algn="l" rtl="0" eaLnBrk="1" fontAlgn="base" hangingPunct="1">
        <a:lnSpc>
          <a:spcPct val="90000"/>
        </a:lnSpc>
        <a:spcBef>
          <a:spcPts val="400"/>
        </a:spcBef>
        <a:spcAft>
          <a:spcPct val="0"/>
        </a:spcAft>
        <a:buClr>
          <a:schemeClr val="tx2"/>
        </a:buClr>
        <a:buFont typeface="Arial" panose="020B0604020202020204" pitchFamily="34" charset="0"/>
        <a:buChar char="»"/>
        <a:defRPr kern="1200">
          <a:solidFill>
            <a:srgbClr val="0F1B2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hyperlink" Target="http://www.lsr-ktn.gv.at/"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008063" y="1493838"/>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algn="ctr" fontAlgn="auto">
              <a:spcAft>
                <a:spcPts val="0"/>
              </a:spcAft>
            </a:pPr>
            <a:r>
              <a:rPr lang="de-DE" altLang="de-DE" sz="2000" b="1" dirty="0" smtClean="0"/>
              <a:t>Aufnahme an weiterführenden Schulen</a:t>
            </a:r>
            <a:r>
              <a:rPr lang="de-DE" altLang="de-DE" sz="2400" b="0" dirty="0" smtClean="0"/>
              <a:t> </a:t>
            </a:r>
            <a:br>
              <a:rPr lang="de-DE" altLang="de-DE" sz="2400" b="0" dirty="0" smtClean="0"/>
            </a:br>
            <a:r>
              <a:rPr lang="de-DE" altLang="de-DE" sz="2000" b="1" dirty="0" smtClean="0"/>
              <a:t>2021/22</a:t>
            </a:r>
          </a:p>
        </p:txBody>
      </p:sp>
      <p:sp>
        <p:nvSpPr>
          <p:cNvPr id="7" name="Rectangle 4"/>
          <p:cNvSpPr>
            <a:spLocks noChangeArrowheads="1"/>
          </p:cNvSpPr>
          <p:nvPr/>
        </p:nvSpPr>
        <p:spPr bwMode="auto">
          <a:xfrm>
            <a:off x="2951820" y="3798888"/>
            <a:ext cx="4621212"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Agency FB" pitchFamily="34" charset="0"/>
              </a:defRPr>
            </a:lvl1pPr>
            <a:lvl2pPr marL="742950" indent="-285750" eaLnBrk="0" hangingPunct="0">
              <a:defRPr sz="1600">
                <a:solidFill>
                  <a:schemeClr val="tx1"/>
                </a:solidFill>
                <a:latin typeface="Agency FB" pitchFamily="34" charset="0"/>
              </a:defRPr>
            </a:lvl2pPr>
            <a:lvl3pPr marL="1143000" indent="-228600" eaLnBrk="0" hangingPunct="0">
              <a:defRPr sz="1600">
                <a:solidFill>
                  <a:schemeClr val="tx1"/>
                </a:solidFill>
                <a:latin typeface="Agency FB" pitchFamily="34" charset="0"/>
              </a:defRPr>
            </a:lvl3pPr>
            <a:lvl4pPr marL="1600200" indent="-228600" eaLnBrk="0" hangingPunct="0">
              <a:defRPr sz="1600">
                <a:solidFill>
                  <a:schemeClr val="tx1"/>
                </a:solidFill>
                <a:latin typeface="Agency FB" pitchFamily="34" charset="0"/>
              </a:defRPr>
            </a:lvl4pPr>
            <a:lvl5pPr marL="2057400" indent="-228600" eaLnBrk="0" hangingPunct="0">
              <a:defRPr sz="1600">
                <a:solidFill>
                  <a:schemeClr val="tx1"/>
                </a:solidFill>
                <a:latin typeface="Agency FB" pitchFamily="34" charset="0"/>
              </a:defRPr>
            </a:lvl5pPr>
            <a:lvl6pPr marL="2514600" indent="-228600" algn="ctr" eaLnBrk="0" fontAlgn="base" hangingPunct="0">
              <a:spcBef>
                <a:spcPct val="0"/>
              </a:spcBef>
              <a:spcAft>
                <a:spcPct val="0"/>
              </a:spcAft>
              <a:defRPr sz="1600">
                <a:solidFill>
                  <a:schemeClr val="tx1"/>
                </a:solidFill>
                <a:latin typeface="Agency FB" pitchFamily="34" charset="0"/>
              </a:defRPr>
            </a:lvl6pPr>
            <a:lvl7pPr marL="2971800" indent="-228600" algn="ctr" eaLnBrk="0" fontAlgn="base" hangingPunct="0">
              <a:spcBef>
                <a:spcPct val="0"/>
              </a:spcBef>
              <a:spcAft>
                <a:spcPct val="0"/>
              </a:spcAft>
              <a:defRPr sz="1600">
                <a:solidFill>
                  <a:schemeClr val="tx1"/>
                </a:solidFill>
                <a:latin typeface="Agency FB" pitchFamily="34" charset="0"/>
              </a:defRPr>
            </a:lvl7pPr>
            <a:lvl8pPr marL="3429000" indent="-228600" algn="ctr" eaLnBrk="0" fontAlgn="base" hangingPunct="0">
              <a:spcBef>
                <a:spcPct val="0"/>
              </a:spcBef>
              <a:spcAft>
                <a:spcPct val="0"/>
              </a:spcAft>
              <a:defRPr sz="1600">
                <a:solidFill>
                  <a:schemeClr val="tx1"/>
                </a:solidFill>
                <a:latin typeface="Agency FB" pitchFamily="34" charset="0"/>
              </a:defRPr>
            </a:lvl8pPr>
            <a:lvl9pPr marL="3886200" indent="-228600" algn="ctr" eaLnBrk="0" fontAlgn="base" hangingPunct="0">
              <a:spcBef>
                <a:spcPct val="0"/>
              </a:spcBef>
              <a:spcAft>
                <a:spcPct val="0"/>
              </a:spcAft>
              <a:defRPr sz="1600">
                <a:solidFill>
                  <a:schemeClr val="tx1"/>
                </a:solidFill>
                <a:latin typeface="Agency FB" pitchFamily="34" charset="0"/>
              </a:defRPr>
            </a:lvl9pPr>
          </a:lstStyle>
          <a:p>
            <a:pPr eaLnBrk="1" hangingPunct="1"/>
            <a:r>
              <a:rPr lang="de-DE" altLang="de-DE" sz="1700" dirty="0">
                <a:solidFill>
                  <a:srgbClr val="FF0000"/>
                </a:solidFill>
                <a:latin typeface="Century Gothic" pitchFamily="34" charset="0"/>
              </a:rPr>
              <a:t>Nach der 4. Klasse Volksschule</a:t>
            </a:r>
          </a:p>
        </p:txBody>
      </p:sp>
      <p:sp>
        <p:nvSpPr>
          <p:cNvPr id="3" name="Rechteck 2"/>
          <p:cNvSpPr/>
          <p:nvPr/>
        </p:nvSpPr>
        <p:spPr>
          <a:xfrm>
            <a:off x="1295636" y="4726999"/>
            <a:ext cx="6624736" cy="830997"/>
          </a:xfrm>
          <a:prstGeom prst="rect">
            <a:avLst/>
          </a:prstGeom>
        </p:spPr>
        <p:txBody>
          <a:bodyPr wrap="square">
            <a:spAutoFit/>
          </a:bodyPr>
          <a:lstStyle/>
          <a:p>
            <a:r>
              <a:rPr lang="de-DE" sz="1600" u="sng" dirty="0"/>
              <a:t>Aufgrund der Corona-Pandemie erfolgt auch die Anmeldung an Schulen unter Beachtung der geltenden </a:t>
            </a:r>
            <a:r>
              <a:rPr lang="de-DE" sz="1600" u="sng" dirty="0" smtClean="0"/>
              <a:t>Hygienevorschriften. </a:t>
            </a:r>
            <a:r>
              <a:rPr lang="de-DE" sz="1600" u="sng" dirty="0"/>
              <a:t>Bei Fragen wenden Sie sich bitte vorab telefonisch an die Schulleitung.</a:t>
            </a:r>
          </a:p>
        </p:txBody>
      </p:sp>
    </p:spTree>
    <p:extLst>
      <p:ext uri="{BB962C8B-B14F-4D97-AF65-F5344CB8AC3E}">
        <p14:creationId xmlns:p14="http://schemas.microsoft.com/office/powerpoint/2010/main" val="1704121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489797" y="1349375"/>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Welche Ausbildungswege stehen nach der Volksschule offen?</a:t>
            </a:r>
          </a:p>
        </p:txBody>
      </p:sp>
      <p:sp>
        <p:nvSpPr>
          <p:cNvPr id="7" name="Rectangle 3"/>
          <p:cNvSpPr txBox="1">
            <a:spLocks noChangeArrowheads="1"/>
          </p:cNvSpPr>
          <p:nvPr/>
        </p:nvSpPr>
        <p:spPr>
          <a:xfrm>
            <a:off x="1442966" y="2492375"/>
            <a:ext cx="8229600" cy="26177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30000"/>
              </a:lnSpc>
              <a:spcAft>
                <a:spcPts val="0"/>
              </a:spcAft>
            </a:pPr>
            <a:r>
              <a:rPr lang="de-AT" altLang="de-DE" sz="1700" b="0" dirty="0" smtClean="0"/>
              <a:t>Mittelschule</a:t>
            </a:r>
            <a:endParaRPr lang="de-DE" altLang="de-DE" sz="1700" b="0" dirty="0" smtClean="0"/>
          </a:p>
          <a:p>
            <a:pPr fontAlgn="auto">
              <a:lnSpc>
                <a:spcPct val="130000"/>
              </a:lnSpc>
              <a:spcAft>
                <a:spcPts val="0"/>
              </a:spcAft>
            </a:pPr>
            <a:r>
              <a:rPr lang="de-AT" altLang="de-DE" sz="1700" b="0" dirty="0" smtClean="0"/>
              <a:t>Schwerpunkt - MS</a:t>
            </a:r>
          </a:p>
          <a:p>
            <a:pPr fontAlgn="auto">
              <a:lnSpc>
                <a:spcPct val="130000"/>
              </a:lnSpc>
              <a:spcAft>
                <a:spcPts val="0"/>
              </a:spcAft>
            </a:pPr>
            <a:r>
              <a:rPr lang="de-AT" altLang="de-DE" sz="1700" b="0" dirty="0" smtClean="0"/>
              <a:t>Gymnasium</a:t>
            </a:r>
          </a:p>
          <a:p>
            <a:pPr fontAlgn="auto">
              <a:spcAft>
                <a:spcPts val="0"/>
              </a:spcAft>
              <a:buFontTx/>
              <a:buNone/>
            </a:pPr>
            <a:endParaRPr lang="de-DE" altLang="de-DE" sz="1700" b="0" dirty="0" smtClean="0"/>
          </a:p>
        </p:txBody>
      </p:sp>
    </p:spTree>
    <p:extLst>
      <p:ext uri="{BB962C8B-B14F-4D97-AF65-F5344CB8AC3E}">
        <p14:creationId xmlns:p14="http://schemas.microsoft.com/office/powerpoint/2010/main" val="2208819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619672" y="1192852"/>
            <a:ext cx="77041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Anmeldung</a:t>
            </a:r>
          </a:p>
        </p:txBody>
      </p:sp>
      <p:sp>
        <p:nvSpPr>
          <p:cNvPr id="7" name="Rectangle 3"/>
          <p:cNvSpPr txBox="1">
            <a:spLocks noChangeArrowheads="1"/>
          </p:cNvSpPr>
          <p:nvPr/>
        </p:nvSpPr>
        <p:spPr>
          <a:xfrm>
            <a:off x="1509713" y="2708920"/>
            <a:ext cx="7021512" cy="26177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30000"/>
              </a:lnSpc>
              <a:spcAft>
                <a:spcPts val="0"/>
              </a:spcAft>
            </a:pPr>
            <a:r>
              <a:rPr lang="de-DE" altLang="de-DE" sz="1600" b="0" dirty="0" smtClean="0"/>
              <a:t>Es besteht Anmeldepflicht für alle Schüler/innen.</a:t>
            </a:r>
          </a:p>
          <a:p>
            <a:pPr fontAlgn="auto">
              <a:lnSpc>
                <a:spcPct val="110000"/>
              </a:lnSpc>
              <a:spcAft>
                <a:spcPts val="0"/>
              </a:spcAft>
            </a:pPr>
            <a:r>
              <a:rPr lang="de-DE" altLang="de-DE" sz="1600" b="0" dirty="0" smtClean="0"/>
              <a:t>Melden Sie Ihr Kind bei der Erstwunschschule an.</a:t>
            </a:r>
          </a:p>
          <a:p>
            <a:pPr fontAlgn="auto">
              <a:lnSpc>
                <a:spcPct val="110000"/>
              </a:lnSpc>
              <a:spcAft>
                <a:spcPts val="0"/>
              </a:spcAft>
            </a:pPr>
            <a:r>
              <a:rPr lang="de-DE" altLang="de-DE" sz="1600" b="0" dirty="0" smtClean="0"/>
              <a:t>Anmeldefrist:</a:t>
            </a:r>
          </a:p>
          <a:p>
            <a:pPr lvl="1" fontAlgn="auto">
              <a:lnSpc>
                <a:spcPct val="110000"/>
              </a:lnSpc>
              <a:spcAft>
                <a:spcPts val="0"/>
              </a:spcAft>
              <a:buFontTx/>
              <a:buNone/>
            </a:pPr>
            <a:r>
              <a:rPr lang="de-DE" altLang="de-DE" sz="1600" b="1" dirty="0" smtClean="0">
                <a:solidFill>
                  <a:srgbClr val="FF0000"/>
                </a:solidFill>
              </a:rPr>
              <a:t>ab Freitag, </a:t>
            </a:r>
            <a:r>
              <a:rPr lang="de-DE" altLang="de-DE" sz="1600" dirty="0" smtClean="0">
                <a:solidFill>
                  <a:srgbClr val="FF0000"/>
                </a:solidFill>
              </a:rPr>
              <a:t>05</a:t>
            </a:r>
            <a:r>
              <a:rPr lang="de-DE" altLang="de-DE" sz="1600" b="1" dirty="0" smtClean="0">
                <a:solidFill>
                  <a:srgbClr val="FF0000"/>
                </a:solidFill>
              </a:rPr>
              <a:t>. Februar 2021 </a:t>
            </a:r>
          </a:p>
          <a:p>
            <a:pPr lvl="1" fontAlgn="auto">
              <a:lnSpc>
                <a:spcPct val="110000"/>
              </a:lnSpc>
              <a:spcAft>
                <a:spcPts val="0"/>
              </a:spcAft>
              <a:buFont typeface="Arial" pitchFamily="34" charset="0"/>
              <a:buNone/>
            </a:pPr>
            <a:r>
              <a:rPr lang="de-DE" altLang="de-DE" sz="1600" b="1" dirty="0" smtClean="0">
                <a:solidFill>
                  <a:srgbClr val="FF0000"/>
                </a:solidFill>
              </a:rPr>
              <a:t>bis Freitag, </a:t>
            </a:r>
            <a:r>
              <a:rPr lang="de-DE" altLang="de-DE" sz="1600" dirty="0" smtClean="0">
                <a:solidFill>
                  <a:srgbClr val="FF0000"/>
                </a:solidFill>
              </a:rPr>
              <a:t>26</a:t>
            </a:r>
            <a:r>
              <a:rPr lang="de-DE" altLang="de-DE" sz="1600" b="1" dirty="0" smtClean="0">
                <a:solidFill>
                  <a:srgbClr val="FF0000"/>
                </a:solidFill>
              </a:rPr>
              <a:t>. </a:t>
            </a:r>
            <a:r>
              <a:rPr lang="de-DE" altLang="de-DE" sz="1600" dirty="0" smtClean="0">
                <a:solidFill>
                  <a:srgbClr val="FF0000"/>
                </a:solidFill>
              </a:rPr>
              <a:t>Februar</a:t>
            </a:r>
            <a:r>
              <a:rPr lang="de-DE" altLang="de-DE" sz="1600" b="1" dirty="0" smtClean="0">
                <a:solidFill>
                  <a:srgbClr val="FF0000"/>
                </a:solidFill>
              </a:rPr>
              <a:t> 2021 </a:t>
            </a:r>
          </a:p>
          <a:p>
            <a:pPr fontAlgn="auto">
              <a:lnSpc>
                <a:spcPct val="110000"/>
              </a:lnSpc>
              <a:spcAft>
                <a:spcPts val="0"/>
              </a:spcAft>
            </a:pPr>
            <a:r>
              <a:rPr lang="de-DE" altLang="de-DE" sz="1600" b="0" dirty="0" smtClean="0"/>
              <a:t>Bringen Sie das Original der Schulnachricht mit.</a:t>
            </a:r>
          </a:p>
        </p:txBody>
      </p:sp>
    </p:spTree>
    <p:extLst>
      <p:ext uri="{BB962C8B-B14F-4D97-AF65-F5344CB8AC3E}">
        <p14:creationId xmlns:p14="http://schemas.microsoft.com/office/powerpoint/2010/main" val="2867792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402568" y="1232756"/>
            <a:ext cx="8135937" cy="1143000"/>
          </a:xfrm>
        </p:spPr>
        <p:txBody>
          <a:bodyPr/>
          <a:lstStyle/>
          <a:p>
            <a:pPr eaLnBrk="1" hangingPunct="1"/>
            <a:r>
              <a:rPr lang="de-DE" altLang="de-DE" sz="2000" b="1" dirty="0" smtClean="0"/>
              <a:t>Ihr Kind soll an die Mittelschule</a:t>
            </a:r>
          </a:p>
        </p:txBody>
      </p:sp>
      <p:sp>
        <p:nvSpPr>
          <p:cNvPr id="7" name="Rectangle 3"/>
          <p:cNvSpPr txBox="1">
            <a:spLocks noChangeArrowheads="1"/>
          </p:cNvSpPr>
          <p:nvPr/>
        </p:nvSpPr>
        <p:spPr>
          <a:xfrm>
            <a:off x="1402568" y="2636912"/>
            <a:ext cx="7705725" cy="356552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fontAlgn="auto">
              <a:lnSpc>
                <a:spcPct val="140000"/>
              </a:lnSpc>
              <a:spcAft>
                <a:spcPts val="0"/>
              </a:spcAft>
            </a:pPr>
            <a:r>
              <a:rPr lang="de-DE" altLang="de-DE" sz="1600" b="0" dirty="0" smtClean="0"/>
              <a:t>Sie melden Ihr Kind an der  Mittelschule  an.</a:t>
            </a:r>
          </a:p>
          <a:p>
            <a:pPr marL="180975" indent="-180975" fontAlgn="auto">
              <a:lnSpc>
                <a:spcPct val="140000"/>
              </a:lnSpc>
              <a:spcAft>
                <a:spcPts val="0"/>
              </a:spcAft>
            </a:pPr>
            <a:r>
              <a:rPr lang="de-DE" altLang="de-DE" sz="1600" b="0" dirty="0" smtClean="0"/>
              <a:t>Die Anmeldung gilt als Schulplatzzuweisung.</a:t>
            </a:r>
          </a:p>
          <a:p>
            <a:pPr marL="180975" indent="-180975" fontAlgn="auto">
              <a:lnSpc>
                <a:spcPct val="140000"/>
              </a:lnSpc>
              <a:spcAft>
                <a:spcPts val="0"/>
              </a:spcAft>
            </a:pPr>
            <a:r>
              <a:rPr lang="de-DE" altLang="de-DE" sz="1600" b="0" dirty="0" smtClean="0"/>
              <a:t>Sie erhalten keine weitere Nachricht.</a:t>
            </a:r>
          </a:p>
          <a:p>
            <a:pPr marL="180975" indent="-180975" fontAlgn="auto">
              <a:lnSpc>
                <a:spcPct val="140000"/>
              </a:lnSpc>
              <a:spcAft>
                <a:spcPts val="0"/>
              </a:spcAft>
            </a:pPr>
            <a:r>
              <a:rPr lang="de-AT" altLang="de-DE" sz="1600" b="0" dirty="0" smtClean="0"/>
              <a:t>Die Schulplatzzuweisung ist verbindlich.</a:t>
            </a:r>
          </a:p>
          <a:p>
            <a:pPr marL="180975" indent="-180975" fontAlgn="auto">
              <a:lnSpc>
                <a:spcPct val="140000"/>
              </a:lnSpc>
              <a:spcAft>
                <a:spcPts val="0"/>
              </a:spcAft>
              <a:buFontTx/>
              <a:buNone/>
            </a:pPr>
            <a:endParaRPr lang="de-AT" altLang="de-DE" sz="1400" b="0" dirty="0" smtClean="0"/>
          </a:p>
          <a:p>
            <a:pPr marL="180975" indent="-180975" fontAlgn="auto">
              <a:lnSpc>
                <a:spcPct val="140000"/>
              </a:lnSpc>
              <a:spcAft>
                <a:spcPts val="0"/>
              </a:spcAft>
              <a:buFontTx/>
              <a:buNone/>
            </a:pPr>
            <a:r>
              <a:rPr lang="de-AT" altLang="de-DE" sz="1600" b="1" dirty="0" smtClean="0"/>
              <a:t>Ausnahme:</a:t>
            </a:r>
            <a:r>
              <a:rPr lang="de-AT" altLang="de-DE" sz="1600" b="0" dirty="0" smtClean="0"/>
              <a:t> </a:t>
            </a:r>
          </a:p>
          <a:p>
            <a:pPr marL="180975" indent="-180975" fontAlgn="auto">
              <a:lnSpc>
                <a:spcPct val="140000"/>
              </a:lnSpc>
              <a:spcAft>
                <a:spcPts val="0"/>
              </a:spcAft>
              <a:buFontTx/>
              <a:buNone/>
            </a:pPr>
            <a:r>
              <a:rPr lang="de-AT" altLang="de-DE" sz="1600" b="0" dirty="0" smtClean="0"/>
              <a:t>	Für die Mittelschulen  der Städte Klagenfurt, Villach und Wolfsberg gilt: Melden sich mehr Schüler/innen an einer  MS an als Schulplätze vorhanden sind, so sind diese dem jeweiligen Schulamt bekannt zu geben. Die Schulplatzzuweisung dieser Kinder wird dann vom Schulamt vorgenommen. </a:t>
            </a:r>
            <a:endParaRPr lang="de-DE" altLang="de-DE" sz="1600" b="0" dirty="0" smtClean="0"/>
          </a:p>
        </p:txBody>
      </p:sp>
    </p:spTree>
    <p:extLst>
      <p:ext uri="{BB962C8B-B14F-4D97-AF65-F5344CB8AC3E}">
        <p14:creationId xmlns:p14="http://schemas.microsoft.com/office/powerpoint/2010/main" val="450502791"/>
      </p:ext>
    </p:extLst>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683568" y="836712"/>
            <a:ext cx="8135937" cy="1143000"/>
          </a:xfrm>
        </p:spPr>
        <p:txBody>
          <a:bodyPr/>
          <a:lstStyle/>
          <a:p>
            <a:pPr eaLnBrk="1" hangingPunct="1"/>
            <a:r>
              <a:rPr lang="de-DE" altLang="de-DE" sz="2000" b="1" dirty="0" smtClean="0"/>
              <a:t>Ihr Kind soll an eine Schwerpunkt-MS (Bewegung und Sport)</a:t>
            </a:r>
          </a:p>
        </p:txBody>
      </p:sp>
      <p:sp>
        <p:nvSpPr>
          <p:cNvPr id="8" name="Rectangle 3"/>
          <p:cNvSpPr txBox="1">
            <a:spLocks noChangeArrowheads="1"/>
          </p:cNvSpPr>
          <p:nvPr/>
        </p:nvSpPr>
        <p:spPr>
          <a:xfrm>
            <a:off x="699457" y="1448780"/>
            <a:ext cx="7848600" cy="511256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tabLst>
                <a:tab pos="361950" algn="l"/>
              </a:tabLst>
            </a:pPr>
            <a:r>
              <a:rPr lang="de-DE" altLang="de-DE" sz="1400" b="0" dirty="0" smtClean="0"/>
              <a:t>        Ihr Kind muss eine Eignungsprüfung ablegen. </a:t>
            </a:r>
            <a:r>
              <a:rPr lang="de-AT" altLang="de-DE" sz="1400" b="0" dirty="0" smtClean="0"/>
              <a:t>Diese finden in den jeweiligen Schulen in der Woche  	vom  01. – 04. März 2021 statt.</a:t>
            </a:r>
          </a:p>
          <a:p>
            <a:pPr marL="0" indent="0" fontAlgn="auto">
              <a:spcAft>
                <a:spcPts val="0"/>
              </a:spcAft>
              <a:buNone/>
              <a:tabLst>
                <a:tab pos="361950" algn="l"/>
              </a:tabLst>
            </a:pPr>
            <a:r>
              <a:rPr lang="de-AT" altLang="de-DE" sz="1400" b="0" dirty="0" smtClean="0"/>
              <a:t/>
            </a:r>
            <a:br>
              <a:rPr lang="de-AT" altLang="de-DE" sz="1400" b="0" dirty="0" smtClean="0"/>
            </a:br>
            <a:r>
              <a:rPr lang="de-AT" altLang="de-DE" sz="1400" b="0" dirty="0" smtClean="0"/>
              <a:t/>
            </a:r>
            <a:br>
              <a:rPr lang="de-AT" altLang="de-DE" sz="1400" b="0" dirty="0" smtClean="0"/>
            </a:br>
            <a:r>
              <a:rPr lang="de-AT" altLang="de-DE" sz="1400" b="0" dirty="0" smtClean="0"/>
              <a:t/>
            </a:r>
            <a:br>
              <a:rPr lang="de-AT" altLang="de-DE" sz="1400" b="0" dirty="0" smtClean="0"/>
            </a:br>
            <a:endParaRPr lang="de-AT" altLang="de-DE" sz="1400" b="0" dirty="0" smtClean="0"/>
          </a:p>
          <a:p>
            <a:pPr marL="0" indent="0" fontAlgn="auto">
              <a:spcAft>
                <a:spcPts val="0"/>
              </a:spcAft>
              <a:buFontTx/>
              <a:buNone/>
              <a:tabLst>
                <a:tab pos="361950" algn="l"/>
              </a:tabLst>
            </a:pPr>
            <a:endParaRPr lang="de-AT" altLang="de-DE" sz="1400" b="0" dirty="0" smtClean="0"/>
          </a:p>
          <a:p>
            <a:pPr marL="0" indent="0" fontAlgn="auto">
              <a:lnSpc>
                <a:spcPct val="110000"/>
              </a:lnSpc>
              <a:spcAft>
                <a:spcPts val="0"/>
              </a:spcAft>
              <a:buFontTx/>
              <a:buNone/>
              <a:tabLst>
                <a:tab pos="361950" algn="l"/>
              </a:tabLst>
            </a:pPr>
            <a:r>
              <a:rPr lang="de-DE" altLang="de-DE" sz="1400" b="0" dirty="0" smtClean="0"/>
              <a:t>	</a:t>
            </a:r>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buFontTx/>
              <a:buNone/>
              <a:tabLst>
                <a:tab pos="361950" algn="l"/>
              </a:tabLst>
            </a:pPr>
            <a:r>
              <a:rPr lang="de-DE" altLang="de-DE" sz="1400" b="0" dirty="0" smtClean="0"/>
              <a:t>       </a:t>
            </a:r>
          </a:p>
          <a:p>
            <a:pPr marL="0" indent="0" fontAlgn="auto">
              <a:lnSpc>
                <a:spcPct val="110000"/>
              </a:lnSpc>
              <a:spcAft>
                <a:spcPts val="0"/>
              </a:spcAft>
              <a:buFontTx/>
              <a:buNone/>
              <a:tabLst>
                <a:tab pos="361950" algn="l"/>
              </a:tabLst>
            </a:pPr>
            <a:r>
              <a:rPr lang="de-DE" altLang="de-DE" sz="1400" b="0" dirty="0"/>
              <a:t>	</a:t>
            </a:r>
            <a:r>
              <a:rPr lang="de-DE" altLang="de-DE" sz="1400" b="0" dirty="0" smtClean="0"/>
              <a:t> </a:t>
            </a:r>
          </a:p>
          <a:p>
            <a:pPr marL="0" indent="0" fontAlgn="auto">
              <a:lnSpc>
                <a:spcPct val="110000"/>
              </a:lnSpc>
              <a:spcAft>
                <a:spcPts val="0"/>
              </a:spcAft>
              <a:buFontTx/>
              <a:buNone/>
              <a:tabLst>
                <a:tab pos="361950" algn="l"/>
              </a:tabLst>
            </a:pPr>
            <a:endParaRPr lang="de-DE" altLang="de-DE" sz="1400" b="0" dirty="0"/>
          </a:p>
          <a:p>
            <a:pPr fontAlgn="auto">
              <a:lnSpc>
                <a:spcPct val="110000"/>
              </a:lnSpc>
              <a:spcAft>
                <a:spcPts val="0"/>
              </a:spcAft>
              <a:tabLst>
                <a:tab pos="361950" algn="l"/>
              </a:tabLst>
            </a:pPr>
            <a:r>
              <a:rPr lang="de-DE" altLang="de-DE" sz="1400" b="0" dirty="0" smtClean="0"/>
              <a:t>	Erkundigen Sie sich bitte über den genauen Termin bei den Schulen und nach einem Ersatztermin im Falle einer gesundheitlichen Verhinderung.</a:t>
            </a:r>
          </a:p>
          <a:p>
            <a:pPr marL="0" indent="0" fontAlgn="auto">
              <a:lnSpc>
                <a:spcPct val="110000"/>
              </a:lnSpc>
              <a:spcAft>
                <a:spcPts val="0"/>
              </a:spcAft>
              <a:tabLst>
                <a:tab pos="361950" algn="l"/>
              </a:tabLst>
            </a:pPr>
            <a:r>
              <a:rPr lang="de-DE" altLang="de-DE" sz="1400" b="0" dirty="0" smtClean="0"/>
              <a:t>	Sie erhalten bis spätestens  </a:t>
            </a:r>
            <a:r>
              <a:rPr lang="de-DE" altLang="de-DE" sz="1400" b="0" dirty="0"/>
              <a:t>2</a:t>
            </a:r>
            <a:r>
              <a:rPr lang="de-DE" altLang="de-DE" sz="1400" b="0" dirty="0" smtClean="0"/>
              <a:t>. April 2021 eine schriftliche Information der 	Erstwunschschule.</a:t>
            </a:r>
          </a:p>
          <a:p>
            <a:pPr marL="0" indent="0" fontAlgn="auto">
              <a:lnSpc>
                <a:spcPct val="110000"/>
              </a:lnSpc>
              <a:spcAft>
                <a:spcPts val="0"/>
              </a:spcAft>
              <a:tabLst>
                <a:tab pos="361950" algn="l"/>
              </a:tabLst>
            </a:pPr>
            <a:r>
              <a:rPr lang="de-AT" altLang="de-DE" sz="1400" b="0" dirty="0" smtClean="0"/>
              <a:t>	Wenn Ihnen kein Schulplatz vorläufig zugewiesen werden konnte und ihr Kind eine MS besuchen 	soll, wenden sie sich bitte an die MS in ihrem Schulsprengel.</a:t>
            </a:r>
          </a:p>
          <a:p>
            <a:pPr marL="0" indent="0" fontAlgn="auto">
              <a:lnSpc>
                <a:spcPct val="110000"/>
              </a:lnSpc>
              <a:spcAft>
                <a:spcPts val="0"/>
              </a:spcAft>
              <a:buNone/>
              <a:tabLst>
                <a:tab pos="361950" algn="l"/>
              </a:tabLst>
            </a:pPr>
            <a:endParaRPr lang="de-AT" altLang="de-DE" sz="1400" b="0" dirty="0" smtClean="0"/>
          </a:p>
        </p:txBody>
      </p:sp>
      <p:graphicFrame>
        <p:nvGraphicFramePr>
          <p:cNvPr id="2" name="Tabelle 1"/>
          <p:cNvGraphicFramePr>
            <a:graphicFrameLocks noGrp="1"/>
          </p:cNvGraphicFramePr>
          <p:nvPr>
            <p:extLst>
              <p:ext uri="{D42A27DB-BD31-4B8C-83A1-F6EECF244321}">
                <p14:modId xmlns:p14="http://schemas.microsoft.com/office/powerpoint/2010/main" val="3223650509"/>
              </p:ext>
            </p:extLst>
          </p:nvPr>
        </p:nvGraphicFramePr>
        <p:xfrm>
          <a:off x="1079612" y="1981022"/>
          <a:ext cx="5844540" cy="2926080"/>
        </p:xfrm>
        <a:graphic>
          <a:graphicData uri="http://schemas.openxmlformats.org/drawingml/2006/table">
            <a:tbl>
              <a:tblPr firstRow="1" firstCol="1" lastRow="1" lastCol="1" bandRow="1" bandCol="1">
                <a:tableStyleId>{5C22544A-7EE6-4342-B048-85BDC9FD1C3A}</a:tableStyleId>
              </a:tblPr>
              <a:tblGrid>
                <a:gridCol w="2624455">
                  <a:extLst>
                    <a:ext uri="{9D8B030D-6E8A-4147-A177-3AD203B41FA5}">
                      <a16:colId xmlns:a16="http://schemas.microsoft.com/office/drawing/2014/main" val="2965172724"/>
                    </a:ext>
                  </a:extLst>
                </a:gridCol>
                <a:gridCol w="1417955">
                  <a:extLst>
                    <a:ext uri="{9D8B030D-6E8A-4147-A177-3AD203B41FA5}">
                      <a16:colId xmlns:a16="http://schemas.microsoft.com/office/drawing/2014/main" val="478013081"/>
                    </a:ext>
                  </a:extLst>
                </a:gridCol>
                <a:gridCol w="1802130">
                  <a:extLst>
                    <a:ext uri="{9D8B030D-6E8A-4147-A177-3AD203B41FA5}">
                      <a16:colId xmlns:a16="http://schemas.microsoft.com/office/drawing/2014/main" val="2426203576"/>
                    </a:ext>
                  </a:extLst>
                </a:gridCol>
              </a:tblGrid>
              <a:tr h="173269">
                <a:tc>
                  <a:txBody>
                    <a:bodyPr/>
                    <a:lstStyle/>
                    <a:p>
                      <a:pPr algn="ctr">
                        <a:spcAft>
                          <a:spcPts val="0"/>
                        </a:spcAft>
                      </a:pPr>
                      <a:r>
                        <a:rPr lang="de-DE" sz="1200">
                          <a:effectLst/>
                        </a:rPr>
                        <a:t>Schule:</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Zeit:</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Termin:</a:t>
                      </a:r>
                      <a:endParaRPr lang="de-D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85359634"/>
                  </a:ext>
                </a:extLst>
              </a:tr>
              <a:tr h="519808">
                <a:tc>
                  <a:txBody>
                    <a:bodyPr/>
                    <a:lstStyle/>
                    <a:p>
                      <a:pPr algn="ctr">
                        <a:spcAft>
                          <a:spcPts val="0"/>
                        </a:spcAft>
                      </a:pPr>
                      <a:r>
                        <a:rPr lang="de-DE" sz="1200">
                          <a:effectLst/>
                        </a:rPr>
                        <a:t> </a:t>
                      </a:r>
                    </a:p>
                    <a:p>
                      <a:pPr algn="ctr">
                        <a:spcAft>
                          <a:spcPts val="0"/>
                        </a:spcAft>
                      </a:pPr>
                      <a:r>
                        <a:rPr lang="de-DE" sz="1200">
                          <a:effectLst/>
                        </a:rPr>
                        <a:t>FSSZ Spittal ganztägig</a:t>
                      </a:r>
                    </a:p>
                    <a:p>
                      <a:pPr algn="ctr">
                        <a:spcAft>
                          <a:spcPts val="0"/>
                        </a:spcAft>
                      </a:pPr>
                      <a:r>
                        <a:rPr lang="de-DE" sz="1200">
                          <a:effectLst/>
                        </a:rPr>
                        <a:t> </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 </a:t>
                      </a:r>
                    </a:p>
                    <a:p>
                      <a:pPr algn="ctr">
                        <a:spcAft>
                          <a:spcPts val="0"/>
                        </a:spcAft>
                      </a:pPr>
                      <a:r>
                        <a:rPr lang="de-DE" sz="1200">
                          <a:effectLst/>
                        </a:rPr>
                        <a:t>09.00 Uhr</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01.03.2021</a:t>
                      </a:r>
                      <a:endParaRPr lang="de-DE"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216072683"/>
                  </a:ext>
                </a:extLst>
              </a:tr>
              <a:tr h="1039616">
                <a:tc>
                  <a:txBody>
                    <a:bodyPr/>
                    <a:lstStyle/>
                    <a:p>
                      <a:pPr algn="ctr">
                        <a:spcAft>
                          <a:spcPts val="0"/>
                        </a:spcAft>
                      </a:pPr>
                      <a:r>
                        <a:rPr lang="de-DE" sz="1200" dirty="0">
                          <a:effectLst/>
                        </a:rPr>
                        <a:t>Sport-MS Villach </a:t>
                      </a:r>
                    </a:p>
                    <a:p>
                      <a:pPr algn="ctr">
                        <a:spcAft>
                          <a:spcPts val="0"/>
                        </a:spcAft>
                      </a:pPr>
                      <a:r>
                        <a:rPr lang="de-DE" sz="1200" dirty="0">
                          <a:effectLst/>
                        </a:rPr>
                        <a:t>und </a:t>
                      </a:r>
                    </a:p>
                    <a:p>
                      <a:pPr algn="ctr">
                        <a:spcAft>
                          <a:spcPts val="0"/>
                        </a:spcAft>
                      </a:pPr>
                      <a:r>
                        <a:rPr lang="de-DE" sz="1200" dirty="0">
                          <a:effectLst/>
                        </a:rPr>
                        <a:t>Ski-MS Feistritz </a:t>
                      </a:r>
                    </a:p>
                    <a:p>
                      <a:pPr>
                        <a:spcAft>
                          <a:spcPts val="0"/>
                        </a:spcAft>
                      </a:pPr>
                      <a:r>
                        <a:rPr lang="de-DE" sz="1200" dirty="0">
                          <a:effectLst/>
                        </a:rPr>
                        <a:t> </a:t>
                      </a:r>
                    </a:p>
                    <a:p>
                      <a:pPr algn="ctr">
                        <a:spcAft>
                          <a:spcPts val="0"/>
                        </a:spcAft>
                      </a:pPr>
                      <a:r>
                        <a:rPr lang="de-DE" sz="1200" dirty="0">
                          <a:effectLst/>
                        </a:rPr>
                        <a:t>Sport-MS Radenthein</a:t>
                      </a:r>
                    </a:p>
                    <a:p>
                      <a:pPr>
                        <a:spcAft>
                          <a:spcPts val="0"/>
                        </a:spcAft>
                      </a:pPr>
                      <a:r>
                        <a:rPr lang="de-DE" sz="1200" dirty="0">
                          <a:effectLst/>
                        </a:rPr>
                        <a:t>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 </a:t>
                      </a:r>
                    </a:p>
                    <a:p>
                      <a:pPr algn="ctr">
                        <a:spcAft>
                          <a:spcPts val="0"/>
                        </a:spcAft>
                      </a:pPr>
                      <a:r>
                        <a:rPr lang="de-DE" sz="1200">
                          <a:effectLst/>
                        </a:rPr>
                        <a:t>09.00 Uhr</a:t>
                      </a:r>
                    </a:p>
                    <a:p>
                      <a:pPr algn="ctr">
                        <a:spcAft>
                          <a:spcPts val="0"/>
                        </a:spcAft>
                      </a:pPr>
                      <a:r>
                        <a:rPr lang="de-DE" sz="1200">
                          <a:effectLst/>
                        </a:rPr>
                        <a:t> </a:t>
                      </a:r>
                    </a:p>
                    <a:p>
                      <a:pPr algn="ctr">
                        <a:spcAft>
                          <a:spcPts val="0"/>
                        </a:spcAft>
                      </a:pPr>
                      <a:r>
                        <a:rPr lang="de-DE" sz="1200">
                          <a:effectLst/>
                        </a:rPr>
                        <a:t> </a:t>
                      </a:r>
                    </a:p>
                    <a:p>
                      <a:pPr algn="ctr">
                        <a:spcAft>
                          <a:spcPts val="0"/>
                        </a:spcAft>
                      </a:pPr>
                      <a:r>
                        <a:rPr lang="de-DE" sz="1200">
                          <a:effectLst/>
                        </a:rPr>
                        <a:t>14.00 Uhr</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02.03.2021</a:t>
                      </a:r>
                      <a:endParaRPr lang="de-DE"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73922817"/>
                  </a:ext>
                </a:extLst>
              </a:tr>
              <a:tr h="519808">
                <a:tc>
                  <a:txBody>
                    <a:bodyPr/>
                    <a:lstStyle/>
                    <a:p>
                      <a:pPr algn="ctr">
                        <a:spcAft>
                          <a:spcPts val="0"/>
                        </a:spcAft>
                      </a:pPr>
                      <a:r>
                        <a:rPr lang="de-DE" sz="1200" dirty="0">
                          <a:effectLst/>
                        </a:rPr>
                        <a:t>Sport-MS Klagenfurt Waidmannsdorf </a:t>
                      </a:r>
                    </a:p>
                    <a:p>
                      <a:pPr algn="ctr">
                        <a:spcAft>
                          <a:spcPts val="0"/>
                        </a:spcAft>
                      </a:pPr>
                      <a:r>
                        <a:rPr lang="de-DE" sz="1200" dirty="0">
                          <a:effectLst/>
                        </a:rPr>
                        <a:t> </a:t>
                      </a:r>
                    </a:p>
                    <a:p>
                      <a:pPr algn="ctr">
                        <a:spcAft>
                          <a:spcPts val="0"/>
                        </a:spcAft>
                      </a:pPr>
                      <a:r>
                        <a:rPr lang="de-DE" sz="1200" dirty="0">
                          <a:effectLst/>
                        </a:rPr>
                        <a:t>Sport-MS Klagenfurt St. Ruprecht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09.00 Uhr</a:t>
                      </a:r>
                    </a:p>
                    <a:p>
                      <a:pPr algn="ctr">
                        <a:spcAft>
                          <a:spcPts val="0"/>
                        </a:spcAft>
                      </a:pPr>
                      <a:r>
                        <a:rPr lang="de-DE" sz="1200">
                          <a:effectLst/>
                        </a:rPr>
                        <a:t> </a:t>
                      </a:r>
                    </a:p>
                    <a:p>
                      <a:pPr algn="ctr">
                        <a:spcAft>
                          <a:spcPts val="0"/>
                        </a:spcAft>
                      </a:pPr>
                      <a:r>
                        <a:rPr lang="de-DE" sz="1200">
                          <a:effectLst/>
                        </a:rPr>
                        <a:t>14.00 Uhr</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03.03.2021</a:t>
                      </a:r>
                      <a:endParaRPr lang="de-DE"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695079774"/>
                  </a:ext>
                </a:extLst>
              </a:tr>
              <a:tr h="519808">
                <a:tc>
                  <a:txBody>
                    <a:bodyPr/>
                    <a:lstStyle/>
                    <a:p>
                      <a:pPr algn="ctr">
                        <a:spcAft>
                          <a:spcPts val="0"/>
                        </a:spcAft>
                      </a:pPr>
                      <a:r>
                        <a:rPr lang="de-DE" sz="1200" dirty="0">
                          <a:effectLst/>
                        </a:rPr>
                        <a:t>Sport-MS </a:t>
                      </a:r>
                      <a:r>
                        <a:rPr lang="de-DE" sz="1200" dirty="0" err="1">
                          <a:effectLst/>
                        </a:rPr>
                        <a:t>St.Veit</a:t>
                      </a:r>
                      <a:r>
                        <a:rPr lang="de-DE" sz="1200" dirty="0">
                          <a:effectLst/>
                        </a:rPr>
                        <a:t>/Glan </a:t>
                      </a:r>
                    </a:p>
                    <a:p>
                      <a:pPr algn="ctr">
                        <a:spcAft>
                          <a:spcPts val="0"/>
                        </a:spcAft>
                      </a:pPr>
                      <a:r>
                        <a:rPr lang="de-DE" sz="1200" dirty="0">
                          <a:effectLst/>
                        </a:rPr>
                        <a:t> </a:t>
                      </a:r>
                    </a:p>
                    <a:p>
                      <a:pPr algn="ctr">
                        <a:spcAft>
                          <a:spcPts val="0"/>
                        </a:spcAft>
                      </a:pPr>
                      <a:r>
                        <a:rPr lang="de-DE" sz="1200" dirty="0">
                          <a:effectLst/>
                        </a:rPr>
                        <a:t>Sport-MS Wolfsberg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a:effectLst/>
                        </a:rPr>
                        <a:t>09.00 Uhr</a:t>
                      </a:r>
                    </a:p>
                    <a:p>
                      <a:pPr algn="ctr">
                        <a:spcAft>
                          <a:spcPts val="0"/>
                        </a:spcAft>
                      </a:pPr>
                      <a:r>
                        <a:rPr lang="de-DE" sz="1200" dirty="0">
                          <a:effectLst/>
                        </a:rPr>
                        <a:t> </a:t>
                      </a:r>
                    </a:p>
                    <a:p>
                      <a:pPr algn="ctr">
                        <a:spcAft>
                          <a:spcPts val="0"/>
                        </a:spcAft>
                      </a:pPr>
                      <a:r>
                        <a:rPr lang="de-DE" sz="1200" dirty="0">
                          <a:effectLst/>
                        </a:rPr>
                        <a:t>14.00 Uhr</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a:effectLst/>
                        </a:rPr>
                        <a:t>04.03.2021</a:t>
                      </a:r>
                      <a:endParaRPr lang="de-DE"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64882047"/>
                  </a:ext>
                </a:extLst>
              </a:tr>
            </a:tbl>
          </a:graphicData>
        </a:graphic>
      </p:graphicFrame>
    </p:spTree>
    <p:extLst>
      <p:ext uri="{BB962C8B-B14F-4D97-AF65-F5344CB8AC3E}">
        <p14:creationId xmlns:p14="http://schemas.microsoft.com/office/powerpoint/2010/main" val="2534773100"/>
      </p:ext>
    </p:extLst>
  </p:cSld>
  <p:clrMapOvr>
    <a:masterClrMapping/>
  </p:clrMapOvr>
  <p:transition advClick="0" advTm="1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27584" y="830276"/>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smtClean="0"/>
              <a:t>Ihr Kind soll ins Gymnasium</a:t>
            </a:r>
            <a:endParaRPr lang="de-DE" altLang="de-DE" sz="2000" b="1" dirty="0" smtClean="0"/>
          </a:p>
        </p:txBody>
      </p:sp>
      <p:sp>
        <p:nvSpPr>
          <p:cNvPr id="3" name="Rectangle 3"/>
          <p:cNvSpPr txBox="1">
            <a:spLocks noChangeArrowheads="1"/>
          </p:cNvSpPr>
          <p:nvPr/>
        </p:nvSpPr>
        <p:spPr>
          <a:xfrm>
            <a:off x="431540" y="1700312"/>
            <a:ext cx="7885112" cy="49688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10000"/>
              </a:lnSpc>
              <a:spcAft>
                <a:spcPts val="0"/>
              </a:spcAft>
              <a:tabLst>
                <a:tab pos="361950" algn="l"/>
              </a:tabLst>
            </a:pPr>
            <a:r>
              <a:rPr lang="de-DE" altLang="de-DE" sz="1400" b="1" dirty="0" smtClean="0"/>
              <a:t>         Voraussetzung:</a:t>
            </a:r>
            <a:br>
              <a:rPr lang="de-DE" altLang="de-DE" sz="1400" b="1" dirty="0" smtClean="0"/>
            </a:br>
            <a:r>
              <a:rPr lang="de-DE" altLang="de-DE" sz="1400" b="0" dirty="0" smtClean="0"/>
              <a:t>	</a:t>
            </a:r>
          </a:p>
          <a:p>
            <a:pPr marL="0" indent="0" fontAlgn="auto">
              <a:lnSpc>
                <a:spcPct val="110000"/>
              </a:lnSpc>
              <a:spcAft>
                <a:spcPts val="0"/>
              </a:spcAft>
              <a:tabLst>
                <a:tab pos="361950" algn="l"/>
              </a:tabLst>
            </a:pPr>
            <a:r>
              <a:rPr lang="de-DE" altLang="de-DE" sz="1400" b="0" dirty="0" smtClean="0"/>
              <a:t>    	 Nach der Anmeldung erhalten Sie bis spätestens  </a:t>
            </a:r>
            <a:r>
              <a:rPr lang="de-DE" altLang="de-DE" sz="1400" dirty="0"/>
              <a:t>2</a:t>
            </a:r>
            <a:r>
              <a:rPr lang="de-DE" altLang="de-DE" sz="1400" b="1" dirty="0" smtClean="0"/>
              <a:t>. April 2021 </a:t>
            </a:r>
            <a:r>
              <a:rPr lang="de-DE" altLang="de-DE" sz="1400" b="0" dirty="0" smtClean="0"/>
              <a:t>eine schriftliche Information der 	Erstwunschschule.</a:t>
            </a:r>
          </a:p>
          <a:p>
            <a:pPr marL="0" indent="0" fontAlgn="auto">
              <a:lnSpc>
                <a:spcPct val="110000"/>
              </a:lnSpc>
              <a:spcAft>
                <a:spcPts val="0"/>
              </a:spcAft>
              <a:tabLst>
                <a:tab pos="361950" algn="l"/>
              </a:tabLst>
            </a:pPr>
            <a:r>
              <a:rPr lang="de-AT" altLang="de-DE" sz="1400" b="0" dirty="0" smtClean="0"/>
              <a:t>	Wenn Ihnen kein Schulplatz vorläufig zugewiesen werden konnte, haben Sie ab </a:t>
            </a:r>
            <a:r>
              <a:rPr lang="de-AT" altLang="de-DE" sz="1400" b="1" dirty="0" smtClean="0"/>
              <a:t>Anfang April</a:t>
            </a:r>
            <a:r>
              <a:rPr lang="de-AT" altLang="de-DE" sz="1400" b="0" dirty="0" smtClean="0"/>
              <a:t> die 	Möglichkeit, sich auf der </a:t>
            </a:r>
            <a:r>
              <a:rPr lang="de-AT" altLang="de-DE" sz="1400" b="1" dirty="0" smtClean="0"/>
              <a:t>Homepage der Bildungsdirektion für  Kärnten</a:t>
            </a:r>
            <a:r>
              <a:rPr lang="de-AT" altLang="de-DE" sz="1400" b="0" dirty="0" smtClean="0"/>
              <a:t> darüber zu informieren, an 	welchen Schulen noch Schulplätze verfügbar sind. Der Antrag auf Aufnahme kann bis  </a:t>
            </a:r>
            <a:r>
              <a:rPr lang="de-AT" altLang="de-DE" sz="1400" dirty="0" smtClean="0"/>
              <a:t>30</a:t>
            </a:r>
            <a:r>
              <a:rPr lang="de-AT" altLang="de-DE" sz="1400" b="1" dirty="0" smtClean="0"/>
              <a:t>. April 2021</a:t>
            </a:r>
            <a:r>
              <a:rPr lang="de-AT" altLang="de-DE" sz="1400" b="0" dirty="0" smtClean="0"/>
              <a:t> 	bei einer Schule, an der noch freie Schulplätze vorhanden sind, gestellt werden. </a:t>
            </a:r>
          </a:p>
          <a:p>
            <a:pPr marL="360363" lvl="1" indent="0" fontAlgn="auto">
              <a:lnSpc>
                <a:spcPct val="110000"/>
              </a:lnSpc>
              <a:spcAft>
                <a:spcPts val="0"/>
              </a:spcAft>
              <a:buFontTx/>
              <a:buNone/>
              <a:tabLst>
                <a:tab pos="361950" algn="l"/>
              </a:tabLst>
            </a:pPr>
            <a:r>
              <a:rPr lang="de-AT" altLang="de-DE" sz="1400" b="0" dirty="0" smtClean="0"/>
              <a:t>Das Original der Schulnachricht ist bei dieser Schule abzugeben. Nunmehr wird nach Maßgabe der vorhandenen Schulplätze auch jenen Schüler/innen ein vorläufiger Schulplatz zugewiesen, deren Schulnachricht in Deutsch und/oder Mathematik eine</a:t>
            </a:r>
          </a:p>
          <a:p>
            <a:pPr marL="360363" lvl="1" indent="0" fontAlgn="auto">
              <a:lnSpc>
                <a:spcPct val="110000"/>
              </a:lnSpc>
              <a:spcAft>
                <a:spcPts val="0"/>
              </a:spcAft>
              <a:buFontTx/>
              <a:buNone/>
              <a:tabLst>
                <a:tab pos="361950" algn="l"/>
              </a:tabLst>
            </a:pPr>
            <a:r>
              <a:rPr lang="de-AT" altLang="de-DE" sz="1400" b="0" dirty="0" smtClean="0"/>
              <a:t>schlechtere Beurteilung als Gut aufweist. </a:t>
            </a:r>
          </a:p>
          <a:p>
            <a:pPr marL="360363" lvl="1" indent="0" fontAlgn="auto">
              <a:lnSpc>
                <a:spcPct val="110000"/>
              </a:lnSpc>
              <a:spcAft>
                <a:spcPts val="0"/>
              </a:spcAft>
              <a:buFontTx/>
              <a:buNone/>
              <a:tabLst>
                <a:tab pos="361950" algn="l"/>
              </a:tabLst>
            </a:pPr>
            <a:r>
              <a:rPr lang="de-AT" altLang="de-DE" sz="1400" b="0" dirty="0" smtClean="0"/>
              <a:t>Die vorläufige Schulplatzzuweisung durch diese Schule erfolgt bis </a:t>
            </a:r>
            <a:r>
              <a:rPr lang="de-AT" altLang="de-DE" sz="1400" b="1" dirty="0" smtClean="0"/>
              <a:t>15. Mai 2021</a:t>
            </a:r>
            <a:r>
              <a:rPr lang="de-AT" altLang="de-DE" sz="1400" b="0" dirty="0" smtClean="0"/>
              <a:t>. </a:t>
            </a:r>
          </a:p>
          <a:p>
            <a:pPr marL="360363" lvl="1" indent="0" fontAlgn="auto">
              <a:lnSpc>
                <a:spcPct val="110000"/>
              </a:lnSpc>
              <a:spcAft>
                <a:spcPts val="0"/>
              </a:spcAft>
              <a:buFontTx/>
              <a:buNone/>
              <a:tabLst>
                <a:tab pos="361950" algn="l"/>
              </a:tabLst>
            </a:pPr>
            <a:r>
              <a:rPr lang="de-AT" altLang="de-DE" sz="1400" b="0" dirty="0" smtClean="0"/>
              <a:t>Aufnahme Bewerberinnen, denen auch in der 2. Aufnahmerunde kein Schulplatz vorläufig zugewiesen werden konnte, werden der Bildungsdirektion für Kärnten gemeldet, der sich im Einvernehmen mit Ihnen um einen geeigneten Schulplatz bemühen wird.</a:t>
            </a:r>
          </a:p>
          <a:p>
            <a:pPr marL="0" indent="0" fontAlgn="auto">
              <a:lnSpc>
                <a:spcPct val="110000"/>
              </a:lnSpc>
              <a:spcAft>
                <a:spcPts val="0"/>
              </a:spcAft>
              <a:buFontTx/>
              <a:buNone/>
              <a:tabLst>
                <a:tab pos="361950" algn="l"/>
              </a:tabLst>
            </a:pPr>
            <a:endParaRPr lang="de-DE" altLang="de-DE" sz="1400" b="0" dirty="0" smtClean="0"/>
          </a:p>
          <a:p>
            <a:pPr fontAlgn="auto">
              <a:lnSpc>
                <a:spcPct val="110000"/>
              </a:lnSpc>
              <a:spcAft>
                <a:spcPts val="0"/>
              </a:spcAft>
              <a:tabLst>
                <a:tab pos="361950" algn="l"/>
              </a:tabLst>
            </a:pPr>
            <a:r>
              <a:rPr lang="de-DE" altLang="de-DE" sz="1400" b="0" dirty="0" smtClean="0"/>
              <a:t>Die Eignungsprüfungen für den sportlichen Schwerpunkt am BRG Lerchenfeld finden am 3.3. und 4.3.2021 statt.</a:t>
            </a:r>
            <a:endParaRPr lang="de-DE" altLang="de-DE" sz="1400" b="0" dirty="0" smtClean="0"/>
          </a:p>
        </p:txBody>
      </p:sp>
    </p:spTree>
    <p:extLst>
      <p:ext uri="{BB962C8B-B14F-4D97-AF65-F5344CB8AC3E}">
        <p14:creationId xmlns:p14="http://schemas.microsoft.com/office/powerpoint/2010/main" val="4158118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29259" y="1291689"/>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Wenn Sie Fragen haben	</a:t>
            </a:r>
          </a:p>
        </p:txBody>
      </p:sp>
      <p:sp>
        <p:nvSpPr>
          <p:cNvPr id="3" name="Rectangle 3"/>
          <p:cNvSpPr txBox="1">
            <a:spLocks noChangeArrowheads="1"/>
          </p:cNvSpPr>
          <p:nvPr/>
        </p:nvSpPr>
        <p:spPr>
          <a:xfrm>
            <a:off x="935596" y="2503488"/>
            <a:ext cx="8229600" cy="26177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40000"/>
              </a:lnSpc>
              <a:spcAft>
                <a:spcPts val="0"/>
              </a:spcAft>
              <a:defRPr/>
            </a:pPr>
            <a:r>
              <a:rPr lang="de-DE" sz="1700" b="0" dirty="0" smtClean="0"/>
              <a:t>Wenden Sie sich bitte an die Direktion Ihrer Volksschule bzw. Ihrer Wunschschule.</a:t>
            </a:r>
          </a:p>
          <a:p>
            <a:pPr fontAlgn="auto">
              <a:lnSpc>
                <a:spcPct val="140000"/>
              </a:lnSpc>
              <a:spcAft>
                <a:spcPts val="0"/>
              </a:spcAft>
              <a:defRPr/>
            </a:pPr>
            <a:r>
              <a:rPr lang="de-DE" sz="1700" b="0" dirty="0" smtClean="0"/>
              <a:t>Informationen finden Sie auf der Website </a:t>
            </a:r>
            <a:r>
              <a:rPr lang="de-DE" altLang="de-DE" sz="1800" b="0" dirty="0" smtClean="0">
                <a:hlinkClick r:id="rId2"/>
              </a:rPr>
              <a:t>www.bildung-ktn.gv.at</a:t>
            </a:r>
            <a:endParaRPr lang="de-AT" sz="1700" b="0" dirty="0" smtClean="0"/>
          </a:p>
        </p:txBody>
      </p:sp>
    </p:spTree>
    <p:extLst>
      <p:ext uri="{BB962C8B-B14F-4D97-AF65-F5344CB8AC3E}">
        <p14:creationId xmlns:p14="http://schemas.microsoft.com/office/powerpoint/2010/main" val="3749296286"/>
      </p:ext>
    </p:extLst>
  </p:cSld>
  <p:clrMapOvr>
    <a:masterClrMapping/>
  </p:clrMapOvr>
</p:sld>
</file>

<file path=ppt/theme/theme1.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publik-AT-4x3">
  <a:themeElements>
    <a:clrScheme name="Republik-AT">
      <a:dk1>
        <a:srgbClr val="000000"/>
      </a:dk1>
      <a:lt1>
        <a:srgbClr val="E6EFF3"/>
      </a:lt1>
      <a:dk2>
        <a:srgbClr val="E6320F"/>
      </a:dk2>
      <a:lt2>
        <a:srgbClr val="FFFFFF"/>
      </a:lt2>
      <a:accent1>
        <a:srgbClr val="CA0237"/>
      </a:accent1>
      <a:accent2>
        <a:srgbClr val="5FB564"/>
      </a:accent2>
      <a:accent3>
        <a:srgbClr val="950F53"/>
      </a:accent3>
      <a:accent4>
        <a:srgbClr val="F59C00"/>
      </a:accent4>
      <a:accent5>
        <a:srgbClr val="3BACBE"/>
      </a:accent5>
      <a:accent6>
        <a:srgbClr val="BCCF00"/>
      </a:accent6>
      <a:hlink>
        <a:srgbClr val="1C1C1C"/>
      </a:hlink>
      <a:folHlink>
        <a:srgbClr val="636362"/>
      </a:folHlink>
    </a:clrScheme>
    <a:fontScheme name="BKA2018-Schriften">
      <a:majorFont>
        <a:latin typeface="Corbel"/>
        <a:ea typeface=""/>
        <a:cs typeface=""/>
      </a:majorFont>
      <a:minorFont>
        <a:latin typeface="Corbel"/>
        <a:ea typeface=""/>
        <a:cs typeface=""/>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BDKTN-4x3.potx" id="{C6C1BFC1-357B-4D1A-B0E3-B255BFBD764E}" vid="{E61C3C89-59A4-4D06-AC59-31D4546E0514}"/>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572</Words>
  <Application>Microsoft Office PowerPoint</Application>
  <PresentationFormat>Bildschirmpräsentation (4:3)</PresentationFormat>
  <Paragraphs>85</Paragraphs>
  <Slides>7</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7</vt:i4>
      </vt:variant>
    </vt:vector>
  </HeadingPairs>
  <TitlesOfParts>
    <vt:vector size="15" baseType="lpstr">
      <vt:lpstr>Arial</vt:lpstr>
      <vt:lpstr>Calibri</vt:lpstr>
      <vt:lpstr>Century Gothic</vt:lpstr>
      <vt:lpstr>Corbel</vt:lpstr>
      <vt:lpstr>Times New Roman</vt:lpstr>
      <vt:lpstr>Trebuchet MS</vt:lpstr>
      <vt:lpstr>Benutzerdefiniertes Design</vt:lpstr>
      <vt:lpstr>Republik-AT-4x3</vt:lpstr>
      <vt:lpstr>PowerPoint-Präsentation</vt:lpstr>
      <vt:lpstr>PowerPoint-Präsentation</vt:lpstr>
      <vt:lpstr>PowerPoint-Präsentation</vt:lpstr>
      <vt:lpstr>Ihr Kind soll an die Mittelschule</vt:lpstr>
      <vt:lpstr>Ihr Kind soll an eine Schwerpunkt-MS (Bewegung und Sport)</vt:lpstr>
      <vt:lpstr>PowerPoint-Präsentation</vt:lpstr>
      <vt:lpstr>PowerPoint-Präsentation</vt:lpstr>
    </vt:vector>
  </TitlesOfParts>
  <Company>Landesschulrat für Kärnten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dc:title>
  <dc:creator>Sereinig</dc:creator>
  <cp:lastModifiedBy>Kathollnig Christoph Landesschulrat für Kärnten</cp:lastModifiedBy>
  <cp:revision>697</cp:revision>
  <cp:lastPrinted>2015-01-22T08:08:26Z</cp:lastPrinted>
  <dcterms:created xsi:type="dcterms:W3CDTF">2006-01-23T07:17:13Z</dcterms:created>
  <dcterms:modified xsi:type="dcterms:W3CDTF">2021-02-02T15:19:37Z</dcterms:modified>
</cp:coreProperties>
</file>